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57" r:id="rId6"/>
    <p:sldId id="283" r:id="rId7"/>
    <p:sldId id="284" r:id="rId8"/>
    <p:sldId id="285" r:id="rId9"/>
    <p:sldId id="290" r:id="rId10"/>
    <p:sldId id="291" r:id="rId11"/>
    <p:sldId id="292" r:id="rId12"/>
    <p:sldId id="293" r:id="rId13"/>
    <p:sldId id="294"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8BF"/>
    <a:srgbClr val="5869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717" autoAdjust="0"/>
  </p:normalViewPr>
  <p:slideViewPr>
    <p:cSldViewPr snapToGrid="0">
      <p:cViewPr varScale="1">
        <p:scale>
          <a:sx n="102" d="100"/>
          <a:sy n="102" d="100"/>
        </p:scale>
        <p:origin x="342" y="10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288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1A50702-3C68-4B14-B819-72B57D27F94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dirty="0"/>
              <a:t>LEADERSHIP</a:t>
            </a:r>
          </a:p>
        </p:txBody>
      </p:sp>
      <p:sp>
        <p:nvSpPr>
          <p:cNvPr id="3" name="Date Placeholder 2">
            <a:extLst>
              <a:ext uri="{FF2B5EF4-FFF2-40B4-BE49-F238E27FC236}">
                <a16:creationId xmlns:a16="http://schemas.microsoft.com/office/drawing/2014/main" id="{EF0F4880-E690-44D0-8356-A9E7BDBAB098}"/>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a:t>1/11/2023</a:t>
            </a:r>
          </a:p>
        </p:txBody>
      </p:sp>
      <p:sp>
        <p:nvSpPr>
          <p:cNvPr id="5" name="Slide Number Placeholder 4">
            <a:extLst>
              <a:ext uri="{FF2B5EF4-FFF2-40B4-BE49-F238E27FC236}">
                <a16:creationId xmlns:a16="http://schemas.microsoft.com/office/drawing/2014/main" id="{AF7C9FD2-2C57-4DE7-8EA4-86DEE80B988D}"/>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0AC623C-86E0-4A85-83FB-F4A716956FD4}" type="slidenum">
              <a:rPr lang="en-US" smtClean="0"/>
              <a:t>‹#›</a:t>
            </a:fld>
            <a:endParaRPr lang="en-US" dirty="0"/>
          </a:p>
        </p:txBody>
      </p:sp>
    </p:spTree>
    <p:extLst>
      <p:ext uri="{BB962C8B-B14F-4D97-AF65-F5344CB8AC3E}">
        <p14:creationId xmlns:p14="http://schemas.microsoft.com/office/powerpoint/2010/main" val="169395559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928" userDrawn="1">
          <p15:clr>
            <a:srgbClr val="F26B43"/>
          </p15:clr>
        </p15:guide>
        <p15:guide id="2" pos="2208"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33722F1-E430-42A1-A473-1759336AECCE}" type="datetimeFigureOut">
              <a:rPr lang="en-US" smtClean="0"/>
              <a:t>1/10/2023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7D7554-D10C-4E29-B8E6-BB7111FA614F}" type="slidenum">
              <a:rPr lang="en-US" smtClean="0"/>
              <a:t>‹#›</a:t>
            </a:fld>
            <a:endParaRPr lang="en-US" dirty="0"/>
          </a:p>
        </p:txBody>
      </p:sp>
    </p:spTree>
    <p:extLst>
      <p:ext uri="{BB962C8B-B14F-4D97-AF65-F5344CB8AC3E}">
        <p14:creationId xmlns:p14="http://schemas.microsoft.com/office/powerpoint/2010/main" val="3517347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65C9C5B-BBA9-42AB-806E-92FC22E19CBA}"/>
              </a:ext>
            </a:extLst>
          </p:cNvPr>
          <p:cNvSpPr/>
          <p:nvPr userDrawn="1"/>
        </p:nvSpPr>
        <p:spPr>
          <a:xfrm>
            <a:off x="-1" y="0"/>
            <a:ext cx="903746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10">
            <a:extLst>
              <a:ext uri="{FF2B5EF4-FFF2-40B4-BE49-F238E27FC236}">
                <a16:creationId xmlns:a16="http://schemas.microsoft.com/office/drawing/2014/main" id="{AF30CF48-DD5D-4C81-BA7E-470DCBA61E62}"/>
              </a:ext>
            </a:extLst>
          </p:cNvPr>
          <p:cNvSpPr>
            <a:spLocks noGrp="1"/>
          </p:cNvSpPr>
          <p:nvPr>
            <p:ph type="pic" sz="quarter" idx="10" hasCustomPrompt="1"/>
          </p:nvPr>
        </p:nvSpPr>
        <p:spPr>
          <a:xfrm>
            <a:off x="2476500" y="622103"/>
            <a:ext cx="9715500" cy="3720928"/>
          </a:xfrm>
          <a:prstGeom prst="rect">
            <a:avLst/>
          </a:prstGeom>
        </p:spPr>
        <p:txBody>
          <a:bodyPr/>
          <a:lstStyle>
            <a:lvl1pPr marL="0" indent="0" algn="ctr">
              <a:buNone/>
              <a:defRPr/>
            </a:lvl1pPr>
          </a:lstStyle>
          <a:p>
            <a:r>
              <a:rPr lang="en-US" dirty="0"/>
              <a:t>Click to add photo</a:t>
            </a:r>
          </a:p>
        </p:txBody>
      </p:sp>
      <p:cxnSp>
        <p:nvCxnSpPr>
          <p:cNvPr id="15" name="Straight Connector 14">
            <a:extLst>
              <a:ext uri="{FF2B5EF4-FFF2-40B4-BE49-F238E27FC236}">
                <a16:creationId xmlns:a16="http://schemas.microsoft.com/office/drawing/2014/main" id="{E7E08E4E-686B-490D-8EA1-DDC9F1BC7C24}"/>
              </a:ext>
            </a:extLst>
          </p:cNvPr>
          <p:cNvCxnSpPr>
            <a:cxnSpLocks/>
          </p:cNvCxnSpPr>
          <p:nvPr userDrawn="1"/>
        </p:nvCxnSpPr>
        <p:spPr>
          <a:xfrm>
            <a:off x="739466" y="0"/>
            <a:ext cx="0" cy="6187736"/>
          </a:xfrm>
          <a:prstGeom prst="line">
            <a:avLst/>
          </a:prstGeom>
          <a:ln w="19050">
            <a:solidFill>
              <a:schemeClr val="accent5">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Text Placeholder 12">
            <a:extLst>
              <a:ext uri="{FF2B5EF4-FFF2-40B4-BE49-F238E27FC236}">
                <a16:creationId xmlns:a16="http://schemas.microsoft.com/office/drawing/2014/main" id="{C78B2B3F-3573-4632-872A-ADB36AF4125A}"/>
              </a:ext>
            </a:extLst>
          </p:cNvPr>
          <p:cNvSpPr>
            <a:spLocks noGrp="1"/>
          </p:cNvSpPr>
          <p:nvPr>
            <p:ph type="body" sz="quarter" idx="12" hasCustomPrompt="1"/>
          </p:nvPr>
        </p:nvSpPr>
        <p:spPr>
          <a:xfrm>
            <a:off x="6359337" y="5779363"/>
            <a:ext cx="2459114" cy="685430"/>
          </a:xfrm>
          <a:prstGeom prst="rect">
            <a:avLst/>
          </a:prstGeom>
        </p:spPr>
        <p:txBody>
          <a:bodyPr anchor="ctr"/>
          <a:lstStyle>
            <a:lvl1pPr marL="0" indent="0" algn="r">
              <a:lnSpc>
                <a:spcPct val="80000"/>
              </a:lnSpc>
              <a:spcBef>
                <a:spcPts val="0"/>
              </a:spcBef>
              <a:buNone/>
              <a:defRPr sz="1800" spc="100" baseline="0">
                <a:solidFill>
                  <a:schemeClr val="accent5">
                    <a:lumMod val="20000"/>
                    <a:lumOff val="80000"/>
                  </a:schemeClr>
                </a:solidFill>
                <a:latin typeface="+mn-lt"/>
              </a:defRPr>
            </a:lvl1pPr>
          </a:lstStyle>
          <a:p>
            <a:pPr lvl="0"/>
            <a:r>
              <a:rPr lang="en-US"/>
              <a:t>Click to add name</a:t>
            </a:r>
          </a:p>
        </p:txBody>
      </p:sp>
      <p:sp>
        <p:nvSpPr>
          <p:cNvPr id="12" name="Text Placeholder 12">
            <a:extLst>
              <a:ext uri="{FF2B5EF4-FFF2-40B4-BE49-F238E27FC236}">
                <a16:creationId xmlns:a16="http://schemas.microsoft.com/office/drawing/2014/main" id="{6FF5EE2F-D68A-4C3C-A342-4C0CE6CE20CB}"/>
              </a:ext>
            </a:extLst>
          </p:cNvPr>
          <p:cNvSpPr>
            <a:spLocks noGrp="1"/>
          </p:cNvSpPr>
          <p:nvPr>
            <p:ph type="body" sz="quarter" idx="13" hasCustomPrompt="1"/>
          </p:nvPr>
        </p:nvSpPr>
        <p:spPr>
          <a:xfrm>
            <a:off x="9299663" y="5791178"/>
            <a:ext cx="2459114" cy="685429"/>
          </a:xfrm>
          <a:prstGeom prst="rect">
            <a:avLst/>
          </a:prstGeom>
        </p:spPr>
        <p:txBody>
          <a:bodyPr anchor="ctr"/>
          <a:lstStyle>
            <a:lvl1pPr marL="0" indent="0">
              <a:lnSpc>
                <a:spcPct val="80000"/>
              </a:lnSpc>
              <a:spcBef>
                <a:spcPts val="0"/>
              </a:spcBef>
              <a:buNone/>
              <a:defRPr sz="1600" cap="all" spc="100" baseline="0">
                <a:solidFill>
                  <a:schemeClr val="accent1"/>
                </a:solidFill>
                <a:latin typeface="+mn-lt"/>
              </a:defRPr>
            </a:lvl1pPr>
          </a:lstStyle>
          <a:p>
            <a:pPr lvl="0"/>
            <a:r>
              <a:rPr lang="en-US"/>
              <a:t>Click to add date</a:t>
            </a:r>
          </a:p>
        </p:txBody>
      </p:sp>
      <p:sp>
        <p:nvSpPr>
          <p:cNvPr id="2" name="Title 1">
            <a:extLst>
              <a:ext uri="{FF2B5EF4-FFF2-40B4-BE49-F238E27FC236}">
                <a16:creationId xmlns:a16="http://schemas.microsoft.com/office/drawing/2014/main" id="{D52DB723-8435-4F35-BF55-AFB7DC8FD4C3}"/>
              </a:ext>
            </a:extLst>
          </p:cNvPr>
          <p:cNvSpPr>
            <a:spLocks noGrp="1"/>
          </p:cNvSpPr>
          <p:nvPr>
            <p:ph type="title" hasCustomPrompt="1"/>
          </p:nvPr>
        </p:nvSpPr>
        <p:spPr>
          <a:xfrm>
            <a:off x="995205" y="4965134"/>
            <a:ext cx="4333088" cy="1596004"/>
          </a:xfrm>
          <a:prstGeom prst="rect">
            <a:avLst/>
          </a:prstGeom>
        </p:spPr>
        <p:txBody>
          <a:bodyPr anchor="ctr"/>
          <a:lstStyle>
            <a:lvl1pPr>
              <a:lnSpc>
                <a:spcPct val="80000"/>
              </a:lnSpc>
              <a:defRPr sz="5000" spc="100" baseline="0">
                <a:solidFill>
                  <a:schemeClr val="accent5">
                    <a:lumMod val="20000"/>
                    <a:lumOff val="80000"/>
                  </a:schemeClr>
                </a:solidFill>
              </a:defRPr>
            </a:lvl1pPr>
          </a:lstStyle>
          <a:p>
            <a:r>
              <a:rPr lang="en-US" dirty="0"/>
              <a:t>Click to add title</a:t>
            </a:r>
          </a:p>
        </p:txBody>
      </p:sp>
    </p:spTree>
    <p:extLst>
      <p:ext uri="{BB962C8B-B14F-4D97-AF65-F5344CB8AC3E}">
        <p14:creationId xmlns:p14="http://schemas.microsoft.com/office/powerpoint/2010/main" val="2167580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ng Contoso to the Competition​">
    <p:spTree>
      <p:nvGrpSpPr>
        <p:cNvPr id="1" name=""/>
        <p:cNvGrpSpPr/>
        <p:nvPr/>
      </p:nvGrpSpPr>
      <p:grpSpPr>
        <a:xfrm>
          <a:off x="0" y="0"/>
          <a:ext cx="0" cy="0"/>
          <a:chOff x="0" y="0"/>
          <a:chExt cx="0" cy="0"/>
        </a:xfrm>
      </p:grpSpPr>
      <p:sp>
        <p:nvSpPr>
          <p:cNvPr id="12" name="Picture Placeholder 10">
            <a:extLst>
              <a:ext uri="{FF2B5EF4-FFF2-40B4-BE49-F238E27FC236}">
                <a16:creationId xmlns:a16="http://schemas.microsoft.com/office/drawing/2014/main" id="{995D6E1F-61DD-45C8-BD0F-87774F3858F1}"/>
              </a:ext>
            </a:extLst>
          </p:cNvPr>
          <p:cNvSpPr>
            <a:spLocks noGrp="1"/>
          </p:cNvSpPr>
          <p:nvPr>
            <p:ph type="pic" sz="quarter" idx="17"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2A3F1E30-78A1-4D04-868B-2FF65A0CDB7B}"/>
              </a:ext>
            </a:extLst>
          </p:cNvPr>
          <p:cNvSpPr>
            <a:spLocks noGrp="1"/>
          </p:cNvSpPr>
          <p:nvPr>
            <p:ph type="dt" sz="half" idx="10"/>
          </p:nvPr>
        </p:nvSpPr>
        <p:spPr/>
        <p:txBody>
          <a:bodyPr/>
          <a:lstStyle/>
          <a:p>
            <a:r>
              <a:rPr lang="en-US" dirty="0"/>
              <a:t>8/05/20XX</a:t>
            </a:r>
          </a:p>
        </p:txBody>
      </p:sp>
      <p:sp>
        <p:nvSpPr>
          <p:cNvPr id="6" name="Slide Number Placeholder 5">
            <a:extLst>
              <a:ext uri="{FF2B5EF4-FFF2-40B4-BE49-F238E27FC236}">
                <a16:creationId xmlns:a16="http://schemas.microsoft.com/office/drawing/2014/main" id="{0A92EE5A-2D26-4A38-BF97-6266BFC42526}"/>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11" name="Content Placeholder 15">
            <a:extLst>
              <a:ext uri="{FF2B5EF4-FFF2-40B4-BE49-F238E27FC236}">
                <a16:creationId xmlns:a16="http://schemas.microsoft.com/office/drawing/2014/main" id="{716CE84D-B2FA-4712-9112-9A6349EE051E}"/>
              </a:ext>
            </a:extLst>
          </p:cNvPr>
          <p:cNvSpPr>
            <a:spLocks noGrp="1"/>
          </p:cNvSpPr>
          <p:nvPr>
            <p:ph sz="quarter" idx="16" hasCustomPrompt="1"/>
          </p:nvPr>
        </p:nvSpPr>
        <p:spPr>
          <a:xfrm>
            <a:off x="1008686" y="2921932"/>
            <a:ext cx="4114800" cy="1268810"/>
          </a:xfrm>
          <a:prstGeom prst="rect">
            <a:avLst/>
          </a:prstGeom>
        </p:spPr>
        <p:txBody>
          <a:bodyPr/>
          <a:lstStyle>
            <a:lvl1pPr marL="0" indent="0">
              <a:lnSpc>
                <a:spcPct val="150000"/>
              </a:lnSpc>
              <a:spcBef>
                <a:spcPts val="0"/>
              </a:spcBef>
              <a:spcAft>
                <a:spcPts val="1200"/>
              </a:spcAft>
              <a:buNone/>
              <a:defRPr sz="1400" spc="100" baseline="0">
                <a:solidFill>
                  <a:schemeClr val="accent1"/>
                </a:solidFill>
              </a:defRPr>
            </a:lvl1pPr>
          </a:lstStyle>
          <a:p>
            <a:pPr lvl="0"/>
            <a:r>
              <a:rPr lang="en-US"/>
              <a:t>Click to add text</a:t>
            </a:r>
          </a:p>
        </p:txBody>
      </p:sp>
      <p:sp>
        <p:nvSpPr>
          <p:cNvPr id="13" name="Content Placeholder 15">
            <a:extLst>
              <a:ext uri="{FF2B5EF4-FFF2-40B4-BE49-F238E27FC236}">
                <a16:creationId xmlns:a16="http://schemas.microsoft.com/office/drawing/2014/main" id="{5EB29FAF-F8EE-4156-8E07-E14DFBABA091}"/>
              </a:ext>
            </a:extLst>
          </p:cNvPr>
          <p:cNvSpPr>
            <a:spLocks noGrp="1"/>
          </p:cNvSpPr>
          <p:nvPr>
            <p:ph sz="quarter" idx="18" hasCustomPrompt="1"/>
          </p:nvPr>
        </p:nvSpPr>
        <p:spPr>
          <a:xfrm>
            <a:off x="1008686" y="4327267"/>
            <a:ext cx="4114800" cy="1268810"/>
          </a:xfrm>
          <a:prstGeom prst="rect">
            <a:avLst/>
          </a:prstGeom>
        </p:spPr>
        <p:txBody>
          <a:bodyPr/>
          <a:lstStyle>
            <a:lvl1pPr marL="0" indent="0">
              <a:lnSpc>
                <a:spcPct val="150000"/>
              </a:lnSpc>
              <a:spcBef>
                <a:spcPts val="0"/>
              </a:spcBef>
              <a:spcAft>
                <a:spcPts val="1200"/>
              </a:spcAft>
              <a:buNone/>
              <a:defRPr sz="1400" spc="100" baseline="0">
                <a:solidFill>
                  <a:schemeClr val="accent1"/>
                </a:solidFill>
              </a:defRPr>
            </a:lvl1pPr>
          </a:lstStyle>
          <a:p>
            <a:pPr lvl="0"/>
            <a:r>
              <a:rPr lang="en-US"/>
              <a:t>Click to add text</a:t>
            </a:r>
          </a:p>
        </p:txBody>
      </p:sp>
      <p:sp>
        <p:nvSpPr>
          <p:cNvPr id="2" name="Title 1">
            <a:extLst>
              <a:ext uri="{FF2B5EF4-FFF2-40B4-BE49-F238E27FC236}">
                <a16:creationId xmlns:a16="http://schemas.microsoft.com/office/drawing/2014/main" id="{DFC5BC42-EC33-40D4-8189-69F1D23ADE04}"/>
              </a:ext>
            </a:extLst>
          </p:cNvPr>
          <p:cNvSpPr>
            <a:spLocks noGrp="1"/>
          </p:cNvSpPr>
          <p:nvPr>
            <p:ph type="title"/>
          </p:nvPr>
        </p:nvSpPr>
        <p:spPr>
          <a:xfrm>
            <a:off x="1008686" y="1516597"/>
            <a:ext cx="3980182" cy="1268810"/>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998323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istor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p>
            <a:r>
              <a:rPr lang="en-US" dirty="0"/>
              <a:t>8/05/20XX</a:t>
            </a:r>
          </a:p>
        </p:txBody>
      </p:sp>
      <p:sp>
        <p:nvSpPr>
          <p:cNvPr id="5" name="Footer Placeholder 4">
            <a:extLst>
              <a:ext uri="{FF2B5EF4-FFF2-40B4-BE49-F238E27FC236}">
                <a16:creationId xmlns:a16="http://schemas.microsoft.com/office/drawing/2014/main" id="{CC1ADF53-2713-40AC-9CC8-AA83770C91C4}"/>
              </a:ext>
            </a:extLst>
          </p:cNvPr>
          <p:cNvSpPr>
            <a:spLocks noGrp="1"/>
          </p:cNvSpPr>
          <p:nvPr>
            <p:ph type="ftr" sz="quarter" idx="11"/>
          </p:nvPr>
        </p:nvSpPr>
        <p:spPr/>
        <p:txBody>
          <a:bodyPr/>
          <a:lstStyle/>
          <a:p>
            <a:r>
              <a:rPr lang="en-US" dirty="0"/>
              <a:t>Conference Presentation</a:t>
            </a:r>
          </a:p>
        </p:txBody>
      </p:sp>
      <p:sp>
        <p:nvSpPr>
          <p:cNvPr id="6" name="Slide Number Placeholder 5">
            <a:extLst>
              <a:ext uri="{FF2B5EF4-FFF2-40B4-BE49-F238E27FC236}">
                <a16:creationId xmlns:a16="http://schemas.microsoft.com/office/drawing/2014/main" id="{1BD08A84-ADB1-42C6-A7B1-E5C5A728B9AE}"/>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15" name="Text Placeholder 14">
            <a:extLst>
              <a:ext uri="{FF2B5EF4-FFF2-40B4-BE49-F238E27FC236}">
                <a16:creationId xmlns:a16="http://schemas.microsoft.com/office/drawing/2014/main" id="{09C0924B-E154-4A9E-830A-0CED0F96BA6D}"/>
              </a:ext>
            </a:extLst>
          </p:cNvPr>
          <p:cNvSpPr>
            <a:spLocks noGrp="1"/>
          </p:cNvSpPr>
          <p:nvPr>
            <p:ph type="body" sz="quarter" idx="17" hasCustomPrompt="1"/>
          </p:nvPr>
        </p:nvSpPr>
        <p:spPr>
          <a:xfrm>
            <a:off x="171234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6" name="Text Placeholder 14">
            <a:extLst>
              <a:ext uri="{FF2B5EF4-FFF2-40B4-BE49-F238E27FC236}">
                <a16:creationId xmlns:a16="http://schemas.microsoft.com/office/drawing/2014/main" id="{09FC371A-791E-4A18-A05F-62DAAB144FE0}"/>
              </a:ext>
            </a:extLst>
          </p:cNvPr>
          <p:cNvSpPr>
            <a:spLocks noGrp="1"/>
          </p:cNvSpPr>
          <p:nvPr>
            <p:ph type="body" sz="quarter" idx="18" hasCustomPrompt="1"/>
          </p:nvPr>
        </p:nvSpPr>
        <p:spPr>
          <a:xfrm>
            <a:off x="250176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7" name="Text Placeholder 14">
            <a:extLst>
              <a:ext uri="{FF2B5EF4-FFF2-40B4-BE49-F238E27FC236}">
                <a16:creationId xmlns:a16="http://schemas.microsoft.com/office/drawing/2014/main" id="{7370EA53-C218-4777-8992-DFE61FD94A52}"/>
              </a:ext>
            </a:extLst>
          </p:cNvPr>
          <p:cNvSpPr>
            <a:spLocks noGrp="1"/>
          </p:cNvSpPr>
          <p:nvPr>
            <p:ph type="body" sz="quarter" idx="19" hasCustomPrompt="1"/>
          </p:nvPr>
        </p:nvSpPr>
        <p:spPr>
          <a:xfrm>
            <a:off x="329117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8" name="Text Placeholder 14">
            <a:extLst>
              <a:ext uri="{FF2B5EF4-FFF2-40B4-BE49-F238E27FC236}">
                <a16:creationId xmlns:a16="http://schemas.microsoft.com/office/drawing/2014/main" id="{52263598-CA5C-4D32-8005-69A3003C53F0}"/>
              </a:ext>
            </a:extLst>
          </p:cNvPr>
          <p:cNvSpPr>
            <a:spLocks noGrp="1"/>
          </p:cNvSpPr>
          <p:nvPr>
            <p:ph type="body" sz="quarter" idx="20" hasCustomPrompt="1"/>
          </p:nvPr>
        </p:nvSpPr>
        <p:spPr>
          <a:xfrm>
            <a:off x="408059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19" name="Text Placeholder 14">
            <a:extLst>
              <a:ext uri="{FF2B5EF4-FFF2-40B4-BE49-F238E27FC236}">
                <a16:creationId xmlns:a16="http://schemas.microsoft.com/office/drawing/2014/main" id="{04255F76-4757-4D5C-80D7-A3307CEBC13D}"/>
              </a:ext>
            </a:extLst>
          </p:cNvPr>
          <p:cNvSpPr>
            <a:spLocks noGrp="1"/>
          </p:cNvSpPr>
          <p:nvPr>
            <p:ph type="body" sz="quarter" idx="21" hasCustomPrompt="1"/>
          </p:nvPr>
        </p:nvSpPr>
        <p:spPr>
          <a:xfrm>
            <a:off x="4810807" y="3093970"/>
            <a:ext cx="61531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0" name="Text Placeholder 14">
            <a:extLst>
              <a:ext uri="{FF2B5EF4-FFF2-40B4-BE49-F238E27FC236}">
                <a16:creationId xmlns:a16="http://schemas.microsoft.com/office/drawing/2014/main" id="{6948AE7E-55CC-4F22-9239-099E8E8EF216}"/>
              </a:ext>
            </a:extLst>
          </p:cNvPr>
          <p:cNvSpPr>
            <a:spLocks noGrp="1"/>
          </p:cNvSpPr>
          <p:nvPr>
            <p:ph type="body" sz="quarter" idx="22" hasCustomPrompt="1"/>
          </p:nvPr>
        </p:nvSpPr>
        <p:spPr>
          <a:xfrm>
            <a:off x="565942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1" name="Text Placeholder 14">
            <a:extLst>
              <a:ext uri="{FF2B5EF4-FFF2-40B4-BE49-F238E27FC236}">
                <a16:creationId xmlns:a16="http://schemas.microsoft.com/office/drawing/2014/main" id="{D91E6446-232F-4870-8335-C708DDB3E7B0}"/>
              </a:ext>
            </a:extLst>
          </p:cNvPr>
          <p:cNvSpPr>
            <a:spLocks noGrp="1"/>
          </p:cNvSpPr>
          <p:nvPr>
            <p:ph type="body" sz="quarter" idx="23" hasCustomPrompt="1"/>
          </p:nvPr>
        </p:nvSpPr>
        <p:spPr>
          <a:xfrm>
            <a:off x="644883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2" name="Text Placeholder 14">
            <a:extLst>
              <a:ext uri="{FF2B5EF4-FFF2-40B4-BE49-F238E27FC236}">
                <a16:creationId xmlns:a16="http://schemas.microsoft.com/office/drawing/2014/main" id="{6A3A8254-B2DC-4C36-8E81-397E7CB3EC04}"/>
              </a:ext>
            </a:extLst>
          </p:cNvPr>
          <p:cNvSpPr>
            <a:spLocks noGrp="1"/>
          </p:cNvSpPr>
          <p:nvPr>
            <p:ph type="body" sz="quarter" idx="24" hasCustomPrompt="1"/>
          </p:nvPr>
        </p:nvSpPr>
        <p:spPr>
          <a:xfrm>
            <a:off x="723825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3" name="Text Placeholder 14">
            <a:extLst>
              <a:ext uri="{FF2B5EF4-FFF2-40B4-BE49-F238E27FC236}">
                <a16:creationId xmlns:a16="http://schemas.microsoft.com/office/drawing/2014/main" id="{048C7215-4A75-4BF9-96EC-BEA9AA1239CC}"/>
              </a:ext>
            </a:extLst>
          </p:cNvPr>
          <p:cNvSpPr>
            <a:spLocks noGrp="1"/>
          </p:cNvSpPr>
          <p:nvPr>
            <p:ph type="body" sz="quarter" idx="25" hasCustomPrompt="1"/>
          </p:nvPr>
        </p:nvSpPr>
        <p:spPr>
          <a:xfrm>
            <a:off x="802766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4" name="Text Placeholder 14">
            <a:extLst>
              <a:ext uri="{FF2B5EF4-FFF2-40B4-BE49-F238E27FC236}">
                <a16:creationId xmlns:a16="http://schemas.microsoft.com/office/drawing/2014/main" id="{C2FA34D0-4280-4201-9E40-5FE0D81D7DCC}"/>
              </a:ext>
            </a:extLst>
          </p:cNvPr>
          <p:cNvSpPr>
            <a:spLocks noGrp="1"/>
          </p:cNvSpPr>
          <p:nvPr>
            <p:ph type="body" sz="quarter" idx="26" hasCustomPrompt="1"/>
          </p:nvPr>
        </p:nvSpPr>
        <p:spPr>
          <a:xfrm>
            <a:off x="8817081"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5" name="Text Placeholder 14">
            <a:extLst>
              <a:ext uri="{FF2B5EF4-FFF2-40B4-BE49-F238E27FC236}">
                <a16:creationId xmlns:a16="http://schemas.microsoft.com/office/drawing/2014/main" id="{BD0D6DFA-0AE8-42A3-ADA8-785B98B99E41}"/>
              </a:ext>
            </a:extLst>
          </p:cNvPr>
          <p:cNvSpPr>
            <a:spLocks noGrp="1"/>
          </p:cNvSpPr>
          <p:nvPr>
            <p:ph type="body" sz="quarter" idx="27" hasCustomPrompt="1"/>
          </p:nvPr>
        </p:nvSpPr>
        <p:spPr>
          <a:xfrm>
            <a:off x="9606496"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6" name="Text Placeholder 14">
            <a:extLst>
              <a:ext uri="{FF2B5EF4-FFF2-40B4-BE49-F238E27FC236}">
                <a16:creationId xmlns:a16="http://schemas.microsoft.com/office/drawing/2014/main" id="{7E475D18-842D-4508-9049-99A36DA3895D}"/>
              </a:ext>
            </a:extLst>
          </p:cNvPr>
          <p:cNvSpPr>
            <a:spLocks noGrp="1"/>
          </p:cNvSpPr>
          <p:nvPr>
            <p:ph type="body" sz="quarter" idx="28" hasCustomPrompt="1"/>
          </p:nvPr>
        </p:nvSpPr>
        <p:spPr>
          <a:xfrm>
            <a:off x="10395907" y="3093970"/>
            <a:ext cx="495300" cy="652276"/>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7" name="Text Placeholder 14">
            <a:extLst>
              <a:ext uri="{FF2B5EF4-FFF2-40B4-BE49-F238E27FC236}">
                <a16:creationId xmlns:a16="http://schemas.microsoft.com/office/drawing/2014/main" id="{F7A2B249-C1B4-4F5F-9C74-B3763CCFC8D5}"/>
              </a:ext>
            </a:extLst>
          </p:cNvPr>
          <p:cNvSpPr>
            <a:spLocks noGrp="1"/>
          </p:cNvSpPr>
          <p:nvPr>
            <p:ph type="body" sz="quarter" idx="29" hasCustomPrompt="1"/>
          </p:nvPr>
        </p:nvSpPr>
        <p:spPr>
          <a:xfrm>
            <a:off x="171234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8" name="Text Placeholder 14">
            <a:extLst>
              <a:ext uri="{FF2B5EF4-FFF2-40B4-BE49-F238E27FC236}">
                <a16:creationId xmlns:a16="http://schemas.microsoft.com/office/drawing/2014/main" id="{64240E02-7397-4BFB-923B-4E4A96C7C81B}"/>
              </a:ext>
            </a:extLst>
          </p:cNvPr>
          <p:cNvSpPr>
            <a:spLocks noGrp="1"/>
          </p:cNvSpPr>
          <p:nvPr>
            <p:ph type="body" sz="quarter" idx="30" hasCustomPrompt="1"/>
          </p:nvPr>
        </p:nvSpPr>
        <p:spPr>
          <a:xfrm>
            <a:off x="250176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29" name="Text Placeholder 14">
            <a:extLst>
              <a:ext uri="{FF2B5EF4-FFF2-40B4-BE49-F238E27FC236}">
                <a16:creationId xmlns:a16="http://schemas.microsoft.com/office/drawing/2014/main" id="{41400094-84D6-4303-BA4B-0E0D1FF018E1}"/>
              </a:ext>
            </a:extLst>
          </p:cNvPr>
          <p:cNvSpPr>
            <a:spLocks noGrp="1"/>
          </p:cNvSpPr>
          <p:nvPr>
            <p:ph type="body" sz="quarter" idx="31" hasCustomPrompt="1"/>
          </p:nvPr>
        </p:nvSpPr>
        <p:spPr>
          <a:xfrm>
            <a:off x="329117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0" name="Text Placeholder 14">
            <a:extLst>
              <a:ext uri="{FF2B5EF4-FFF2-40B4-BE49-F238E27FC236}">
                <a16:creationId xmlns:a16="http://schemas.microsoft.com/office/drawing/2014/main" id="{AAF6E8A4-DDDD-49A1-B1C9-3574B58A83D0}"/>
              </a:ext>
            </a:extLst>
          </p:cNvPr>
          <p:cNvSpPr>
            <a:spLocks noGrp="1"/>
          </p:cNvSpPr>
          <p:nvPr>
            <p:ph type="body" sz="quarter" idx="32" hasCustomPrompt="1"/>
          </p:nvPr>
        </p:nvSpPr>
        <p:spPr>
          <a:xfrm>
            <a:off x="408059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1" name="Text Placeholder 14">
            <a:extLst>
              <a:ext uri="{FF2B5EF4-FFF2-40B4-BE49-F238E27FC236}">
                <a16:creationId xmlns:a16="http://schemas.microsoft.com/office/drawing/2014/main" id="{D9AB8D6A-C296-4468-9A7D-7F46B36429A0}"/>
              </a:ext>
            </a:extLst>
          </p:cNvPr>
          <p:cNvSpPr>
            <a:spLocks noGrp="1"/>
          </p:cNvSpPr>
          <p:nvPr>
            <p:ph type="body" sz="quarter" idx="33" hasCustomPrompt="1"/>
          </p:nvPr>
        </p:nvSpPr>
        <p:spPr>
          <a:xfrm>
            <a:off x="4810807" y="4795797"/>
            <a:ext cx="61531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2" name="Text Placeholder 14">
            <a:extLst>
              <a:ext uri="{FF2B5EF4-FFF2-40B4-BE49-F238E27FC236}">
                <a16:creationId xmlns:a16="http://schemas.microsoft.com/office/drawing/2014/main" id="{D17C8109-2F1A-4248-BE14-FE5D4AE1E356}"/>
              </a:ext>
            </a:extLst>
          </p:cNvPr>
          <p:cNvSpPr>
            <a:spLocks noGrp="1"/>
          </p:cNvSpPr>
          <p:nvPr>
            <p:ph type="body" sz="quarter" idx="34" hasCustomPrompt="1"/>
          </p:nvPr>
        </p:nvSpPr>
        <p:spPr>
          <a:xfrm>
            <a:off x="565942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3" name="Text Placeholder 14">
            <a:extLst>
              <a:ext uri="{FF2B5EF4-FFF2-40B4-BE49-F238E27FC236}">
                <a16:creationId xmlns:a16="http://schemas.microsoft.com/office/drawing/2014/main" id="{5735C006-B8AC-427F-A337-4F607EB5431F}"/>
              </a:ext>
            </a:extLst>
          </p:cNvPr>
          <p:cNvSpPr>
            <a:spLocks noGrp="1"/>
          </p:cNvSpPr>
          <p:nvPr>
            <p:ph type="body" sz="quarter" idx="35" hasCustomPrompt="1"/>
          </p:nvPr>
        </p:nvSpPr>
        <p:spPr>
          <a:xfrm>
            <a:off x="644883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4" name="Text Placeholder 14">
            <a:extLst>
              <a:ext uri="{FF2B5EF4-FFF2-40B4-BE49-F238E27FC236}">
                <a16:creationId xmlns:a16="http://schemas.microsoft.com/office/drawing/2014/main" id="{B62C7805-F615-4B77-89DD-63F1F946E781}"/>
              </a:ext>
            </a:extLst>
          </p:cNvPr>
          <p:cNvSpPr>
            <a:spLocks noGrp="1"/>
          </p:cNvSpPr>
          <p:nvPr>
            <p:ph type="body" sz="quarter" idx="36" hasCustomPrompt="1"/>
          </p:nvPr>
        </p:nvSpPr>
        <p:spPr>
          <a:xfrm>
            <a:off x="723825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5" name="Text Placeholder 14">
            <a:extLst>
              <a:ext uri="{FF2B5EF4-FFF2-40B4-BE49-F238E27FC236}">
                <a16:creationId xmlns:a16="http://schemas.microsoft.com/office/drawing/2014/main" id="{7B0BABA0-0326-410E-AECF-0D41365DD47C}"/>
              </a:ext>
            </a:extLst>
          </p:cNvPr>
          <p:cNvSpPr>
            <a:spLocks noGrp="1"/>
          </p:cNvSpPr>
          <p:nvPr>
            <p:ph type="body" sz="quarter" idx="37" hasCustomPrompt="1"/>
          </p:nvPr>
        </p:nvSpPr>
        <p:spPr>
          <a:xfrm>
            <a:off x="802766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6" name="Text Placeholder 14">
            <a:extLst>
              <a:ext uri="{FF2B5EF4-FFF2-40B4-BE49-F238E27FC236}">
                <a16:creationId xmlns:a16="http://schemas.microsoft.com/office/drawing/2014/main" id="{9E4FCBEC-4348-4D10-B139-FD526C86B178}"/>
              </a:ext>
            </a:extLst>
          </p:cNvPr>
          <p:cNvSpPr>
            <a:spLocks noGrp="1"/>
          </p:cNvSpPr>
          <p:nvPr>
            <p:ph type="body" sz="quarter" idx="38" hasCustomPrompt="1"/>
          </p:nvPr>
        </p:nvSpPr>
        <p:spPr>
          <a:xfrm>
            <a:off x="8817081"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7" name="Text Placeholder 14">
            <a:extLst>
              <a:ext uri="{FF2B5EF4-FFF2-40B4-BE49-F238E27FC236}">
                <a16:creationId xmlns:a16="http://schemas.microsoft.com/office/drawing/2014/main" id="{DA4FA8D2-F1E5-4A88-855F-84D521DB7046}"/>
              </a:ext>
            </a:extLst>
          </p:cNvPr>
          <p:cNvSpPr>
            <a:spLocks noGrp="1"/>
          </p:cNvSpPr>
          <p:nvPr>
            <p:ph type="body" sz="quarter" idx="39" hasCustomPrompt="1"/>
          </p:nvPr>
        </p:nvSpPr>
        <p:spPr>
          <a:xfrm>
            <a:off x="9606496"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38" name="Text Placeholder 14">
            <a:extLst>
              <a:ext uri="{FF2B5EF4-FFF2-40B4-BE49-F238E27FC236}">
                <a16:creationId xmlns:a16="http://schemas.microsoft.com/office/drawing/2014/main" id="{7E27FFDC-7B67-4C2F-8712-C7961E6E9A91}"/>
              </a:ext>
            </a:extLst>
          </p:cNvPr>
          <p:cNvSpPr>
            <a:spLocks noGrp="1"/>
          </p:cNvSpPr>
          <p:nvPr>
            <p:ph type="body" sz="quarter" idx="40" hasCustomPrompt="1"/>
          </p:nvPr>
        </p:nvSpPr>
        <p:spPr>
          <a:xfrm>
            <a:off x="10395907" y="4795797"/>
            <a:ext cx="495300" cy="652272"/>
          </a:xfrm>
          <a:prstGeom prst="rect">
            <a:avLst/>
          </a:prstGeom>
        </p:spPr>
        <p:txBody>
          <a:bodyPr/>
          <a:lstStyle>
            <a:lvl1pPr marL="0" indent="0" algn="ctr">
              <a:lnSpc>
                <a:spcPct val="80000"/>
              </a:lnSpc>
              <a:spcBef>
                <a:spcPts val="0"/>
              </a:spcBef>
              <a:buNone/>
              <a:defRPr sz="1200" cap="none" spc="100" baseline="0">
                <a:solidFill>
                  <a:schemeClr val="accent5">
                    <a:lumMod val="50000"/>
                  </a:schemeClr>
                </a:solidFill>
                <a:latin typeface="+mn-lt"/>
              </a:defRPr>
            </a:lvl1pPr>
          </a:lstStyle>
          <a:p>
            <a:pPr lvl="0"/>
            <a:r>
              <a:rPr lang="en-US"/>
              <a:t>Click to add text</a:t>
            </a:r>
          </a:p>
        </p:txBody>
      </p:sp>
      <p:sp>
        <p:nvSpPr>
          <p:cNvPr id="51" name="Text Placeholder 14">
            <a:extLst>
              <a:ext uri="{FF2B5EF4-FFF2-40B4-BE49-F238E27FC236}">
                <a16:creationId xmlns:a16="http://schemas.microsoft.com/office/drawing/2014/main" id="{B098AA04-538E-4D0B-BC5E-3C79B451D15C}"/>
              </a:ext>
            </a:extLst>
          </p:cNvPr>
          <p:cNvSpPr>
            <a:spLocks noGrp="1"/>
          </p:cNvSpPr>
          <p:nvPr>
            <p:ph type="body" sz="quarter" idx="41" hasCustomPrompt="1"/>
          </p:nvPr>
        </p:nvSpPr>
        <p:spPr>
          <a:xfrm>
            <a:off x="696804" y="2672211"/>
            <a:ext cx="1021001" cy="501726"/>
          </a:xfrm>
          <a:prstGeom prst="rect">
            <a:avLst/>
          </a:prstGeom>
        </p:spPr>
        <p:txBody>
          <a:bodyPr anchor="ctr"/>
          <a:lstStyle>
            <a:lvl1pPr marL="0" indent="0" algn="ctr">
              <a:buNone/>
              <a:defRPr sz="2000" cap="all" spc="100" baseline="0">
                <a:solidFill>
                  <a:schemeClr val="accent5">
                    <a:lumMod val="50000"/>
                  </a:schemeClr>
                </a:solidFill>
                <a:latin typeface="+mj-lt"/>
              </a:defRPr>
            </a:lvl1pPr>
          </a:lstStyle>
          <a:p>
            <a:pPr lvl="0"/>
            <a:r>
              <a:rPr lang="en-US"/>
              <a:t>Add year</a:t>
            </a:r>
          </a:p>
        </p:txBody>
      </p:sp>
      <p:sp>
        <p:nvSpPr>
          <p:cNvPr id="52" name="Text Placeholder 14">
            <a:extLst>
              <a:ext uri="{FF2B5EF4-FFF2-40B4-BE49-F238E27FC236}">
                <a16:creationId xmlns:a16="http://schemas.microsoft.com/office/drawing/2014/main" id="{80992CBE-A6F0-4FF1-8F4F-84B050480AD2}"/>
              </a:ext>
            </a:extLst>
          </p:cNvPr>
          <p:cNvSpPr>
            <a:spLocks noGrp="1"/>
          </p:cNvSpPr>
          <p:nvPr>
            <p:ph type="body" sz="quarter" idx="42" hasCustomPrompt="1"/>
          </p:nvPr>
        </p:nvSpPr>
        <p:spPr>
          <a:xfrm>
            <a:off x="696804" y="4361409"/>
            <a:ext cx="1021001" cy="501726"/>
          </a:xfrm>
          <a:prstGeom prst="rect">
            <a:avLst/>
          </a:prstGeom>
        </p:spPr>
        <p:txBody>
          <a:bodyPr anchor="ctr"/>
          <a:lstStyle>
            <a:lvl1pPr marL="0" indent="0" algn="ctr">
              <a:buNone/>
              <a:defRPr sz="2000" cap="all" spc="100" baseline="0">
                <a:solidFill>
                  <a:schemeClr val="accent5">
                    <a:lumMod val="50000"/>
                  </a:schemeClr>
                </a:solidFill>
                <a:latin typeface="+mj-lt"/>
              </a:defRPr>
            </a:lvl1pPr>
          </a:lstStyle>
          <a:p>
            <a:pPr lvl="0"/>
            <a:r>
              <a:rPr lang="en-US"/>
              <a:t>Add year</a:t>
            </a:r>
          </a:p>
        </p:txBody>
      </p:sp>
      <p:sp>
        <p:nvSpPr>
          <p:cNvPr id="53" name="Text Placeholder 14">
            <a:extLst>
              <a:ext uri="{FF2B5EF4-FFF2-40B4-BE49-F238E27FC236}">
                <a16:creationId xmlns:a16="http://schemas.microsoft.com/office/drawing/2014/main" id="{738B60B3-540F-4900-A4BB-0B521A1F75C1}"/>
              </a:ext>
            </a:extLst>
          </p:cNvPr>
          <p:cNvSpPr>
            <a:spLocks noGrp="1"/>
          </p:cNvSpPr>
          <p:nvPr>
            <p:ph type="body" sz="quarter" idx="43" hasCustomPrompt="1"/>
          </p:nvPr>
        </p:nvSpPr>
        <p:spPr>
          <a:xfrm>
            <a:off x="2029367" y="206720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4" name="Text Placeholder 14">
            <a:extLst>
              <a:ext uri="{FF2B5EF4-FFF2-40B4-BE49-F238E27FC236}">
                <a16:creationId xmlns:a16="http://schemas.microsoft.com/office/drawing/2014/main" id="{FD7D7797-7938-4D6E-B5A4-21536E2021EF}"/>
              </a:ext>
            </a:extLst>
          </p:cNvPr>
          <p:cNvSpPr>
            <a:spLocks noGrp="1"/>
          </p:cNvSpPr>
          <p:nvPr>
            <p:ph type="body" sz="quarter" idx="44" hasCustomPrompt="1"/>
          </p:nvPr>
        </p:nvSpPr>
        <p:spPr>
          <a:xfrm>
            <a:off x="4397612" y="206720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5" name="Text Placeholder 14">
            <a:extLst>
              <a:ext uri="{FF2B5EF4-FFF2-40B4-BE49-F238E27FC236}">
                <a16:creationId xmlns:a16="http://schemas.microsoft.com/office/drawing/2014/main" id="{F7B339B7-1A20-4B38-8EAE-3C98E757DA31}"/>
              </a:ext>
            </a:extLst>
          </p:cNvPr>
          <p:cNvSpPr>
            <a:spLocks noGrp="1"/>
          </p:cNvSpPr>
          <p:nvPr>
            <p:ph type="body" sz="quarter" idx="45" hasCustomPrompt="1"/>
          </p:nvPr>
        </p:nvSpPr>
        <p:spPr>
          <a:xfrm>
            <a:off x="8344687" y="2067200"/>
            <a:ext cx="1440088" cy="469597"/>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6" name="Text Placeholder 14">
            <a:extLst>
              <a:ext uri="{FF2B5EF4-FFF2-40B4-BE49-F238E27FC236}">
                <a16:creationId xmlns:a16="http://schemas.microsoft.com/office/drawing/2014/main" id="{3D0B1401-F4EC-4750-A2AA-34CD72504AC2}"/>
              </a:ext>
            </a:extLst>
          </p:cNvPr>
          <p:cNvSpPr>
            <a:spLocks noGrp="1"/>
          </p:cNvSpPr>
          <p:nvPr>
            <p:ph type="body" sz="quarter" idx="46" hasCustomPrompt="1"/>
          </p:nvPr>
        </p:nvSpPr>
        <p:spPr>
          <a:xfrm>
            <a:off x="2029367" y="386978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sp>
        <p:nvSpPr>
          <p:cNvPr id="57" name="Text Placeholder 14">
            <a:extLst>
              <a:ext uri="{FF2B5EF4-FFF2-40B4-BE49-F238E27FC236}">
                <a16:creationId xmlns:a16="http://schemas.microsoft.com/office/drawing/2014/main" id="{25C7DA61-BA93-48EE-BB6E-9E5D96271ACE}"/>
              </a:ext>
            </a:extLst>
          </p:cNvPr>
          <p:cNvSpPr>
            <a:spLocks noGrp="1"/>
          </p:cNvSpPr>
          <p:nvPr>
            <p:ph type="body" sz="quarter" idx="47" hasCustomPrompt="1"/>
          </p:nvPr>
        </p:nvSpPr>
        <p:spPr>
          <a:xfrm>
            <a:off x="5976442" y="3869787"/>
            <a:ext cx="1440088" cy="408780"/>
          </a:xfrm>
          <a:prstGeom prst="rect">
            <a:avLst/>
          </a:prstGeom>
        </p:spPr>
        <p:txBody>
          <a:bodyPr anchor="b"/>
          <a:lstStyle>
            <a:lvl1pPr marL="0" indent="0" algn="ctr">
              <a:lnSpc>
                <a:spcPct val="100000"/>
              </a:lnSpc>
              <a:spcBef>
                <a:spcPts val="0"/>
              </a:spcBef>
              <a:buNone/>
              <a:defRPr sz="1400" b="1" cap="none" spc="100" baseline="0">
                <a:solidFill>
                  <a:schemeClr val="accent6"/>
                </a:solidFill>
                <a:latin typeface="+mn-lt"/>
              </a:defRPr>
            </a:lvl1pPr>
          </a:lstStyle>
          <a:p>
            <a:pPr lvl="0"/>
            <a:r>
              <a:rPr lang="en-US"/>
              <a:t>Click to add text</a:t>
            </a:r>
          </a:p>
        </p:txBody>
      </p:sp>
      <p:sp>
        <p:nvSpPr>
          <p:cNvPr id="58" name="Text Placeholder 14">
            <a:extLst>
              <a:ext uri="{FF2B5EF4-FFF2-40B4-BE49-F238E27FC236}">
                <a16:creationId xmlns:a16="http://schemas.microsoft.com/office/drawing/2014/main" id="{6B7F232D-8C58-4A29-8A95-52E6B74C0533}"/>
              </a:ext>
            </a:extLst>
          </p:cNvPr>
          <p:cNvSpPr>
            <a:spLocks noGrp="1"/>
          </p:cNvSpPr>
          <p:nvPr>
            <p:ph type="body" sz="quarter" idx="48" hasCustomPrompt="1"/>
          </p:nvPr>
        </p:nvSpPr>
        <p:spPr>
          <a:xfrm>
            <a:off x="9923517" y="3869787"/>
            <a:ext cx="1440088" cy="408780"/>
          </a:xfrm>
          <a:prstGeom prst="rect">
            <a:avLst/>
          </a:prstGeom>
        </p:spPr>
        <p:txBody>
          <a:bodyPr anchor="b"/>
          <a:lstStyle>
            <a:lvl1pPr marL="0" indent="0" algn="ctr">
              <a:lnSpc>
                <a:spcPct val="100000"/>
              </a:lnSpc>
              <a:spcBef>
                <a:spcPts val="0"/>
              </a:spcBef>
              <a:buNone/>
              <a:defRPr sz="1400" cap="none" spc="100" baseline="0">
                <a:solidFill>
                  <a:schemeClr val="accent5">
                    <a:lumMod val="50000"/>
                  </a:schemeClr>
                </a:solidFill>
                <a:latin typeface="+mn-lt"/>
              </a:defRPr>
            </a:lvl1pPr>
          </a:lstStyle>
          <a:p>
            <a:pPr lvl="0"/>
            <a:r>
              <a:rPr lang="en-US"/>
              <a:t>Click to add text</a:t>
            </a:r>
          </a:p>
        </p:txBody>
      </p:sp>
      <p:cxnSp>
        <p:nvCxnSpPr>
          <p:cNvPr id="102" name="Straight Connector 101">
            <a:extLst>
              <a:ext uri="{FF2B5EF4-FFF2-40B4-BE49-F238E27FC236}">
                <a16:creationId xmlns:a16="http://schemas.microsoft.com/office/drawing/2014/main" id="{F2334811-4848-4246-ACD8-273541203B2A}"/>
              </a:ext>
            </a:extLst>
          </p:cNvPr>
          <p:cNvCxnSpPr>
            <a:cxnSpLocks/>
          </p:cNvCxnSpPr>
          <p:nvPr userDrawn="1"/>
        </p:nvCxnSpPr>
        <p:spPr>
          <a:xfrm>
            <a:off x="0" y="755452"/>
            <a:ext cx="980936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45E76D73-D506-4E6B-A789-AB87E732AD08}"/>
              </a:ext>
            </a:extLst>
          </p:cNvPr>
          <p:cNvSpPr>
            <a:spLocks noGrp="1"/>
          </p:cNvSpPr>
          <p:nvPr>
            <p:ph type="title"/>
          </p:nvPr>
        </p:nvSpPr>
        <p:spPr>
          <a:xfrm>
            <a:off x="9410418" y="100579"/>
            <a:ext cx="1943381" cy="1268811"/>
          </a:xfrm>
          <a:prstGeom prst="rect">
            <a:avLst/>
          </a:prstGeom>
        </p:spPr>
        <p:txBody>
          <a:bodyPr anchor="ctr"/>
          <a:lstStyle>
            <a:lvl1pPr algn="r">
              <a:lnSpc>
                <a:spcPct val="125000"/>
              </a:lnSpc>
              <a:defRPr lang="en-US" sz="2400" spc="100" baseline="0">
                <a:solidFill>
                  <a:schemeClr val="accent1"/>
                </a:solidFill>
                <a:ea typeface="+mn-ea"/>
                <a:cs typeface="+mn-cs"/>
              </a:defRPr>
            </a:lvl1pPr>
          </a:lstStyle>
          <a:p>
            <a:pPr marL="0" lvl="0" indent="0" algn="r">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9277009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Takeaway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A3D8856B-7A24-4C55-9910-ED81BFA0A027}"/>
              </a:ext>
            </a:extLst>
          </p:cNvPr>
          <p:cNvSpPr>
            <a:spLocks noGrp="1"/>
          </p:cNvSpPr>
          <p:nvPr>
            <p:ph type="pic" sz="quarter" idx="17" hasCustomPrompt="1"/>
          </p:nvPr>
        </p:nvSpPr>
        <p:spPr>
          <a:xfrm>
            <a:off x="0" y="0"/>
            <a:ext cx="6096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9" name="Content Placeholder 15">
            <a:extLst>
              <a:ext uri="{FF2B5EF4-FFF2-40B4-BE49-F238E27FC236}">
                <a16:creationId xmlns:a16="http://schemas.microsoft.com/office/drawing/2014/main" id="{3B3118EB-9968-4E6E-B2B6-A76765DCFA49}"/>
              </a:ext>
            </a:extLst>
          </p:cNvPr>
          <p:cNvSpPr>
            <a:spLocks noGrp="1"/>
          </p:cNvSpPr>
          <p:nvPr>
            <p:ph sz="quarter" idx="16" hasCustomPrompt="1"/>
          </p:nvPr>
        </p:nvSpPr>
        <p:spPr>
          <a:xfrm>
            <a:off x="7101509" y="2431279"/>
            <a:ext cx="4288971" cy="3055121"/>
          </a:xfrm>
          <a:prstGeom prst="rect">
            <a:avLst/>
          </a:prstGeom>
        </p:spPr>
        <p:txBody>
          <a:bodyPr/>
          <a:lstStyle>
            <a:lvl1pPr marL="0" indent="0">
              <a:lnSpc>
                <a:spcPct val="150000"/>
              </a:lnSpc>
              <a:spcBef>
                <a:spcPts val="0"/>
              </a:spcBef>
              <a:spcAft>
                <a:spcPts val="1200"/>
              </a:spcAft>
              <a:buNone/>
              <a:defRPr sz="1400" spc="100" baseline="0">
                <a:solidFill>
                  <a:schemeClr val="accent1"/>
                </a:solidFill>
              </a:defRPr>
            </a:lvl1pPr>
          </a:lstStyle>
          <a:p>
            <a:pPr lvl="0"/>
            <a:r>
              <a:rPr lang="en-US"/>
              <a:t>Click to add text</a:t>
            </a:r>
          </a:p>
        </p:txBody>
      </p:sp>
      <p:sp>
        <p:nvSpPr>
          <p:cNvPr id="10" name="Footer Placeholder 4">
            <a:extLst>
              <a:ext uri="{FF2B5EF4-FFF2-40B4-BE49-F238E27FC236}">
                <a16:creationId xmlns:a16="http://schemas.microsoft.com/office/drawing/2014/main" id="{3ABAA64D-DEC0-453B-A9D7-7183AF0CEF2F}"/>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11" name="Slide Number Placeholder 5">
            <a:extLst>
              <a:ext uri="{FF2B5EF4-FFF2-40B4-BE49-F238E27FC236}">
                <a16:creationId xmlns:a16="http://schemas.microsoft.com/office/drawing/2014/main" id="{F74F7F62-A2D6-471E-83D8-44BA2699C00F}"/>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cxnSp>
        <p:nvCxnSpPr>
          <p:cNvPr id="12" name="Straight Connector 11">
            <a:extLst>
              <a:ext uri="{FF2B5EF4-FFF2-40B4-BE49-F238E27FC236}">
                <a16:creationId xmlns:a16="http://schemas.microsoft.com/office/drawing/2014/main" id="{CF88F189-31A8-4BA7-80D9-4A40A4E2B87D}"/>
              </a:ext>
              <a:ext uri="{C183D7F6-B498-43B3-948B-1728B52AA6E4}">
                <adec:decorative xmlns:adec="http://schemas.microsoft.com/office/drawing/2017/decorative" val="1"/>
              </a:ext>
            </a:extLst>
          </p:cNvPr>
          <p:cNvCxnSpPr>
            <a:cxnSpLocks/>
          </p:cNvCxnSpPr>
          <p:nvPr userDrawn="1"/>
        </p:nvCxnSpPr>
        <p:spPr>
          <a:xfrm>
            <a:off x="6834820" y="-3976"/>
            <a:ext cx="0" cy="215934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4EE86B4-3F11-45CB-96F9-7D1AB761A588}"/>
              </a:ext>
            </a:extLst>
          </p:cNvPr>
          <p:cNvSpPr>
            <a:spLocks noGrp="1"/>
          </p:cNvSpPr>
          <p:nvPr>
            <p:ph type="title"/>
          </p:nvPr>
        </p:nvSpPr>
        <p:spPr>
          <a:xfrm>
            <a:off x="7101506" y="1761891"/>
            <a:ext cx="4288971" cy="532862"/>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3662730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ps for Businesses">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60ED5431-1075-4889-87EB-D79FFE50960B}"/>
              </a:ext>
            </a:extLst>
          </p:cNvPr>
          <p:cNvSpPr>
            <a:spLocks noGrp="1"/>
          </p:cNvSpPr>
          <p:nvPr>
            <p:ph type="pic" sz="quarter" idx="13" hasCustomPrompt="1"/>
          </p:nvPr>
        </p:nvSpPr>
        <p:spPr>
          <a:xfrm>
            <a:off x="0" y="2804630"/>
            <a:ext cx="12192000" cy="4062247"/>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accent1"/>
                </a:solidFill>
              </a:defRPr>
            </a:lvl1pPr>
          </a:lstStyle>
          <a:p>
            <a:r>
              <a:rPr lang="en-US" dirty="0"/>
              <a:t>8/05/20XX</a:t>
            </a:r>
          </a:p>
        </p:txBody>
      </p:sp>
      <p:sp>
        <p:nvSpPr>
          <p:cNvPr id="5" name="Footer Placeholder 4">
            <a:extLst>
              <a:ext uri="{FF2B5EF4-FFF2-40B4-BE49-F238E27FC236}">
                <a16:creationId xmlns:a16="http://schemas.microsoft.com/office/drawing/2014/main" id="{CC1ADF53-2713-40AC-9CC8-AA83770C91C4}"/>
              </a:ext>
            </a:extLst>
          </p:cNvPr>
          <p:cNvSpPr>
            <a:spLocks noGrp="1"/>
          </p:cNvSpPr>
          <p:nvPr>
            <p:ph type="ftr" sz="quarter" idx="11"/>
          </p:nvPr>
        </p:nvSpPr>
        <p:spPr/>
        <p:txBody>
          <a:bodyPr/>
          <a:lstStyle>
            <a:lvl1pPr>
              <a:defRPr>
                <a:solidFill>
                  <a:schemeClr val="accent1"/>
                </a:solidFill>
              </a:defRPr>
            </a:lvl1pPr>
          </a:lstStyle>
          <a:p>
            <a:r>
              <a:rPr lang="en-US" dirty="0"/>
              <a:t>Conference Presentation</a:t>
            </a:r>
          </a:p>
        </p:txBody>
      </p:sp>
      <p:sp>
        <p:nvSpPr>
          <p:cNvPr id="6" name="Slide Number Placeholder 5">
            <a:extLst>
              <a:ext uri="{FF2B5EF4-FFF2-40B4-BE49-F238E27FC236}">
                <a16:creationId xmlns:a16="http://schemas.microsoft.com/office/drawing/2014/main" id="{1BD08A84-ADB1-42C6-A7B1-E5C5A728B9AE}"/>
              </a:ext>
            </a:extLst>
          </p:cNvPr>
          <p:cNvSpPr>
            <a:spLocks noGrp="1"/>
          </p:cNvSpPr>
          <p:nvPr>
            <p:ph type="sldNum" sz="quarter" idx="12"/>
          </p:nvPr>
        </p:nvSpPr>
        <p:spPr/>
        <p:txBody>
          <a:bodyPr/>
          <a:lstStyle>
            <a:lvl1pPr>
              <a:defRPr>
                <a:solidFill>
                  <a:schemeClr val="bg1"/>
                </a:solidFill>
              </a:defRPr>
            </a:lvl1pPr>
          </a:lstStyle>
          <a:p>
            <a:fld id="{18D65601-5AE2-46FC-B138-694DDD2B510D}" type="slidenum">
              <a:rPr lang="en-US" smtClean="0"/>
              <a:pPr/>
              <a:t>‹#›</a:t>
            </a:fld>
            <a:endParaRPr lang="en-US" dirty="0"/>
          </a:p>
        </p:txBody>
      </p:sp>
      <p:sp>
        <p:nvSpPr>
          <p:cNvPr id="10" name="Content Placeholder 15">
            <a:extLst>
              <a:ext uri="{FF2B5EF4-FFF2-40B4-BE49-F238E27FC236}">
                <a16:creationId xmlns:a16="http://schemas.microsoft.com/office/drawing/2014/main" id="{E7CC669C-5E68-40A8-8F59-E044A32F4B3F}"/>
              </a:ext>
            </a:extLst>
          </p:cNvPr>
          <p:cNvSpPr>
            <a:spLocks noGrp="1"/>
          </p:cNvSpPr>
          <p:nvPr>
            <p:ph sz="quarter" idx="15" hasCustomPrompt="1"/>
          </p:nvPr>
        </p:nvSpPr>
        <p:spPr>
          <a:xfrm>
            <a:off x="5109845" y="999340"/>
            <a:ext cx="5578870" cy="1408770"/>
          </a:xfrm>
          <a:prstGeom prst="rect">
            <a:avLst/>
          </a:prstGeom>
        </p:spPr>
        <p:txBody>
          <a:bodyPr anchor="ctr"/>
          <a:lstStyle>
            <a:lvl1pPr marL="0" indent="0">
              <a:lnSpc>
                <a:spcPct val="150000"/>
              </a:lnSpc>
              <a:spcBef>
                <a:spcPts val="0"/>
              </a:spcBef>
              <a:spcAft>
                <a:spcPts val="0"/>
              </a:spcAft>
              <a:buNone/>
              <a:defRPr sz="1400" spc="100" baseline="0"/>
            </a:lvl1pPr>
          </a:lstStyle>
          <a:p>
            <a:pPr lvl="0"/>
            <a:r>
              <a:rPr lang="en-US"/>
              <a:t>Click to add text</a:t>
            </a:r>
          </a:p>
        </p:txBody>
      </p:sp>
      <p:cxnSp>
        <p:nvCxnSpPr>
          <p:cNvPr id="8" name="Straight Connector 7">
            <a:extLst>
              <a:ext uri="{FF2B5EF4-FFF2-40B4-BE49-F238E27FC236}">
                <a16:creationId xmlns:a16="http://schemas.microsoft.com/office/drawing/2014/main" id="{93EEC13B-7926-4108-B0C5-F3A2A5AE6991}"/>
              </a:ext>
              <a:ext uri="{C183D7F6-B498-43B3-948B-1728B52AA6E4}">
                <adec:decorative xmlns:adec="http://schemas.microsoft.com/office/drawing/2017/decorative" val="1"/>
              </a:ext>
            </a:extLst>
          </p:cNvPr>
          <p:cNvCxnSpPr>
            <a:cxnSpLocks/>
          </p:cNvCxnSpPr>
          <p:nvPr userDrawn="1"/>
        </p:nvCxnSpPr>
        <p:spPr>
          <a:xfrm>
            <a:off x="0" y="1689250"/>
            <a:ext cx="160637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C546480-8B8D-4EF8-8C6A-DFFAC2755AC3}"/>
              </a:ext>
            </a:extLst>
          </p:cNvPr>
          <p:cNvSpPr>
            <a:spLocks noGrp="1"/>
          </p:cNvSpPr>
          <p:nvPr>
            <p:ph type="title"/>
          </p:nvPr>
        </p:nvSpPr>
        <p:spPr>
          <a:xfrm>
            <a:off x="1871559" y="1352736"/>
            <a:ext cx="3037792" cy="657883"/>
          </a:xfrm>
          <a:prstGeom prst="rect">
            <a:avLst/>
          </a:prstGeom>
        </p:spPr>
        <p:txBody>
          <a:bodyPr anchor="ctr"/>
          <a:lstStyle>
            <a:lvl1pPr algn="l">
              <a:lnSpc>
                <a:spcPct val="100000"/>
              </a:lnSpc>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2327896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all to Action">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15B931B-7725-4C86-A82C-07F42F447C95}"/>
              </a:ext>
              <a:ext uri="{C183D7F6-B498-43B3-948B-1728B52AA6E4}">
                <adec:decorative xmlns:adec="http://schemas.microsoft.com/office/drawing/2017/decorative" val="1"/>
              </a:ext>
            </a:extLst>
          </p:cNvPr>
          <p:cNvSpPr/>
          <p:nvPr userDrawn="1"/>
        </p:nvSpPr>
        <p:spPr>
          <a:xfrm>
            <a:off x="5397500" y="2009775"/>
            <a:ext cx="6794499" cy="2838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12">
            <a:extLst>
              <a:ext uri="{FF2B5EF4-FFF2-40B4-BE49-F238E27FC236}">
                <a16:creationId xmlns:a16="http://schemas.microsoft.com/office/drawing/2014/main" id="{116D3891-B2BA-4AE6-AAA7-560547F4B5E9}"/>
              </a:ext>
            </a:extLst>
          </p:cNvPr>
          <p:cNvSpPr>
            <a:spLocks noGrp="1"/>
          </p:cNvSpPr>
          <p:nvPr>
            <p:ph type="pic" sz="quarter" idx="13" hasCustomPrompt="1"/>
          </p:nvPr>
        </p:nvSpPr>
        <p:spPr>
          <a:xfrm>
            <a:off x="1" y="0"/>
            <a:ext cx="6311899" cy="6858000"/>
          </a:xfrm>
          <a:custGeom>
            <a:avLst/>
            <a:gdLst>
              <a:gd name="connsiteX0" fmla="*/ 0 w 6311899"/>
              <a:gd name="connsiteY0" fmla="*/ 0 h 6858000"/>
              <a:gd name="connsiteX1" fmla="*/ 6311899 w 6311899"/>
              <a:gd name="connsiteY1" fmla="*/ 0 h 6858000"/>
              <a:gd name="connsiteX2" fmla="*/ 6311899 w 6311899"/>
              <a:gd name="connsiteY2" fmla="*/ 2009775 h 6858000"/>
              <a:gd name="connsiteX3" fmla="*/ 5397499 w 6311899"/>
              <a:gd name="connsiteY3" fmla="*/ 2009775 h 6858000"/>
              <a:gd name="connsiteX4" fmla="*/ 5397499 w 6311899"/>
              <a:gd name="connsiteY4" fmla="*/ 4848225 h 6858000"/>
              <a:gd name="connsiteX5" fmla="*/ 6311899 w 6311899"/>
              <a:gd name="connsiteY5" fmla="*/ 4848225 h 6858000"/>
              <a:gd name="connsiteX6" fmla="*/ 6311899 w 6311899"/>
              <a:gd name="connsiteY6" fmla="*/ 6858000 h 6858000"/>
              <a:gd name="connsiteX7" fmla="*/ 0 w 63118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11899" h="6858000">
                <a:moveTo>
                  <a:pt x="0" y="0"/>
                </a:moveTo>
                <a:lnTo>
                  <a:pt x="6311899" y="0"/>
                </a:lnTo>
                <a:lnTo>
                  <a:pt x="6311899" y="2009775"/>
                </a:lnTo>
                <a:lnTo>
                  <a:pt x="5397499" y="2009775"/>
                </a:lnTo>
                <a:lnTo>
                  <a:pt x="5397499" y="4848225"/>
                </a:lnTo>
                <a:lnTo>
                  <a:pt x="6311899" y="4848225"/>
                </a:lnTo>
                <a:lnTo>
                  <a:pt x="6311899" y="6858000"/>
                </a:lnTo>
                <a:lnTo>
                  <a:pt x="0" y="6858000"/>
                </a:lnTo>
                <a:close/>
              </a:path>
            </a:pathLst>
          </a:custGeom>
        </p:spPr>
        <p:txBody>
          <a:bodyPr wrap="square">
            <a:noAutofit/>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8" name="Footer Placeholder 4">
            <a:extLst>
              <a:ext uri="{FF2B5EF4-FFF2-40B4-BE49-F238E27FC236}">
                <a16:creationId xmlns:a16="http://schemas.microsoft.com/office/drawing/2014/main" id="{89831967-45C9-40AF-A955-56E9578BC685}"/>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9" name="Slide Number Placeholder 5">
            <a:extLst>
              <a:ext uri="{FF2B5EF4-FFF2-40B4-BE49-F238E27FC236}">
                <a16:creationId xmlns:a16="http://schemas.microsoft.com/office/drawing/2014/main" id="{56167DEC-7546-44F6-AD64-E71C2FF1CF41}"/>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11" name="Content Placeholder 15">
            <a:extLst>
              <a:ext uri="{FF2B5EF4-FFF2-40B4-BE49-F238E27FC236}">
                <a16:creationId xmlns:a16="http://schemas.microsoft.com/office/drawing/2014/main" id="{61241730-14B7-407E-9517-F4510520D03C}"/>
              </a:ext>
            </a:extLst>
          </p:cNvPr>
          <p:cNvSpPr>
            <a:spLocks noGrp="1"/>
          </p:cNvSpPr>
          <p:nvPr>
            <p:ph sz="quarter" idx="16" hasCustomPrompt="1"/>
          </p:nvPr>
        </p:nvSpPr>
        <p:spPr>
          <a:xfrm>
            <a:off x="6311900" y="3282850"/>
            <a:ext cx="5350010" cy="1030734"/>
          </a:xfrm>
          <a:prstGeom prst="rect">
            <a:avLst/>
          </a:prstGeom>
        </p:spPr>
        <p:txBody>
          <a:bodyPr/>
          <a:lstStyle>
            <a:lvl1pPr marL="0" indent="0">
              <a:lnSpc>
                <a:spcPct val="150000"/>
              </a:lnSpc>
              <a:spcBef>
                <a:spcPts val="0"/>
              </a:spcBef>
              <a:spcAft>
                <a:spcPts val="1200"/>
              </a:spcAft>
              <a:buNone/>
              <a:defRPr sz="1400" spc="100" baseline="0">
                <a:solidFill>
                  <a:schemeClr val="bg1"/>
                </a:solidFill>
              </a:defRPr>
            </a:lvl1pPr>
          </a:lstStyle>
          <a:p>
            <a:pPr lvl="0"/>
            <a:r>
              <a:rPr lang="en-US"/>
              <a:t>Click to add text</a:t>
            </a:r>
          </a:p>
        </p:txBody>
      </p:sp>
      <p:sp>
        <p:nvSpPr>
          <p:cNvPr id="2" name="Title 1">
            <a:extLst>
              <a:ext uri="{FF2B5EF4-FFF2-40B4-BE49-F238E27FC236}">
                <a16:creationId xmlns:a16="http://schemas.microsoft.com/office/drawing/2014/main" id="{2055B60F-1D5E-4B0C-8354-2E7AA187F6D5}"/>
              </a:ext>
            </a:extLst>
          </p:cNvPr>
          <p:cNvSpPr>
            <a:spLocks noGrp="1"/>
          </p:cNvSpPr>
          <p:nvPr>
            <p:ph type="title"/>
          </p:nvPr>
        </p:nvSpPr>
        <p:spPr>
          <a:xfrm>
            <a:off x="6311898" y="2471206"/>
            <a:ext cx="5350010" cy="867398"/>
          </a:xfrm>
          <a:prstGeom prst="rect">
            <a:avLst/>
          </a:prstGeom>
        </p:spPr>
        <p:txBody>
          <a:bodyPr anchor="ctr"/>
          <a:lstStyle>
            <a:lvl1pPr>
              <a:lnSpc>
                <a:spcPct val="100000"/>
              </a:lnSpc>
              <a:defRPr lang="en-US" sz="2400" spc="100" baseline="0">
                <a:solidFill>
                  <a:schemeClr val="bg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p>
        </p:txBody>
      </p:sp>
    </p:spTree>
    <p:extLst>
      <p:ext uri="{BB962C8B-B14F-4D97-AF65-F5344CB8AC3E}">
        <p14:creationId xmlns:p14="http://schemas.microsoft.com/office/powerpoint/2010/main" val="3291455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7" name="Picture Placeholder 10">
            <a:extLst>
              <a:ext uri="{FF2B5EF4-FFF2-40B4-BE49-F238E27FC236}">
                <a16:creationId xmlns:a16="http://schemas.microsoft.com/office/drawing/2014/main" id="{9C6F1ED5-824E-4C14-8D5E-5A0A26C54212}"/>
              </a:ext>
            </a:extLst>
          </p:cNvPr>
          <p:cNvSpPr>
            <a:spLocks noGrp="1"/>
          </p:cNvSpPr>
          <p:nvPr>
            <p:ph type="pic" sz="quarter" idx="17"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F70415A3-6E46-4BC3-B867-3A6A61D0F55F}"/>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5" name="Footer Placeholder 4">
            <a:extLst>
              <a:ext uri="{FF2B5EF4-FFF2-40B4-BE49-F238E27FC236}">
                <a16:creationId xmlns:a16="http://schemas.microsoft.com/office/drawing/2014/main" id="{CC1ADF53-2713-40AC-9CC8-AA83770C91C4}"/>
              </a:ext>
            </a:extLst>
          </p:cNvPr>
          <p:cNvSpPr>
            <a:spLocks noGrp="1"/>
          </p:cNvSpPr>
          <p:nvPr>
            <p:ph type="ftr" sz="quarter" idx="11"/>
          </p:nvPr>
        </p:nvSpPr>
        <p:spPr/>
        <p:txBody>
          <a:bodyPr/>
          <a:lstStyle/>
          <a:p>
            <a:r>
              <a:rPr lang="en-US" dirty="0"/>
              <a:t>Conference Presentation</a:t>
            </a:r>
          </a:p>
        </p:txBody>
      </p:sp>
      <p:sp>
        <p:nvSpPr>
          <p:cNvPr id="6" name="Slide Number Placeholder 5">
            <a:extLst>
              <a:ext uri="{FF2B5EF4-FFF2-40B4-BE49-F238E27FC236}">
                <a16:creationId xmlns:a16="http://schemas.microsoft.com/office/drawing/2014/main" id="{1BD08A84-ADB1-42C6-A7B1-E5C5A728B9AE}"/>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9" name="Content Placeholder 15">
            <a:extLst>
              <a:ext uri="{FF2B5EF4-FFF2-40B4-BE49-F238E27FC236}">
                <a16:creationId xmlns:a16="http://schemas.microsoft.com/office/drawing/2014/main" id="{9F762423-7F4E-4A21-8F09-05418F82F9D7}"/>
              </a:ext>
            </a:extLst>
          </p:cNvPr>
          <p:cNvSpPr>
            <a:spLocks noGrp="1"/>
          </p:cNvSpPr>
          <p:nvPr>
            <p:ph sz="quarter" idx="16" hasCustomPrompt="1"/>
          </p:nvPr>
        </p:nvSpPr>
        <p:spPr>
          <a:xfrm>
            <a:off x="8078765" y="3267882"/>
            <a:ext cx="3193926" cy="2203224"/>
          </a:xfrm>
          <a:prstGeom prst="rect">
            <a:avLst/>
          </a:prstGeom>
        </p:spPr>
        <p:txBody>
          <a:bodyPr/>
          <a:lstStyle>
            <a:lvl1pPr marL="0" indent="0">
              <a:lnSpc>
                <a:spcPct val="125000"/>
              </a:lnSpc>
              <a:spcBef>
                <a:spcPts val="0"/>
              </a:spcBef>
              <a:spcAft>
                <a:spcPts val="1200"/>
              </a:spcAft>
              <a:buNone/>
              <a:defRPr sz="1400" spc="100" baseline="0">
                <a:solidFill>
                  <a:schemeClr val="accent1"/>
                </a:solidFill>
              </a:defRPr>
            </a:lvl1pPr>
          </a:lstStyle>
          <a:p>
            <a:pPr lvl="0"/>
            <a:r>
              <a:rPr lang="en-US"/>
              <a:t>Click to add text</a:t>
            </a:r>
          </a:p>
        </p:txBody>
      </p:sp>
      <p:sp>
        <p:nvSpPr>
          <p:cNvPr id="2" name="Title 1">
            <a:extLst>
              <a:ext uri="{FF2B5EF4-FFF2-40B4-BE49-F238E27FC236}">
                <a16:creationId xmlns:a16="http://schemas.microsoft.com/office/drawing/2014/main" id="{E22AE728-7030-4847-B87B-FDB4B86E0332}"/>
              </a:ext>
            </a:extLst>
          </p:cNvPr>
          <p:cNvSpPr>
            <a:spLocks noGrp="1"/>
          </p:cNvSpPr>
          <p:nvPr>
            <p:ph type="title"/>
          </p:nvPr>
        </p:nvSpPr>
        <p:spPr>
          <a:xfrm>
            <a:off x="8078765" y="2371063"/>
            <a:ext cx="3193926" cy="999451"/>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90101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FF5ED5F1-A62B-4555-807E-91FAE1443CCB}"/>
              </a:ext>
            </a:extLst>
          </p:cNvPr>
          <p:cNvSpPr>
            <a:spLocks noGrp="1"/>
          </p:cNvSpPr>
          <p:nvPr>
            <p:ph type="pic" sz="quarter" idx="13" hasCustomPrompt="1"/>
          </p:nvPr>
        </p:nvSpPr>
        <p:spPr>
          <a:xfrm>
            <a:off x="0" y="0"/>
            <a:ext cx="12192000" cy="6858000"/>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9A9D60F5-07EA-4D8F-AAFA-0F48CB78542E}"/>
              </a:ext>
            </a:extLst>
          </p:cNvPr>
          <p:cNvSpPr>
            <a:spLocks noGrp="1"/>
          </p:cNvSpPr>
          <p:nvPr>
            <p:ph type="dt" sz="half" idx="10"/>
          </p:nvPr>
        </p:nvSpPr>
        <p:spPr/>
        <p:txBody>
          <a:bodyPr/>
          <a:lstStyle/>
          <a:p>
            <a:r>
              <a:rPr lang="en-US" dirty="0"/>
              <a:t>8/05/20XX</a:t>
            </a:r>
          </a:p>
        </p:txBody>
      </p:sp>
      <p:sp>
        <p:nvSpPr>
          <p:cNvPr id="5" name="Footer Placeholder 4">
            <a:extLst>
              <a:ext uri="{FF2B5EF4-FFF2-40B4-BE49-F238E27FC236}">
                <a16:creationId xmlns:a16="http://schemas.microsoft.com/office/drawing/2014/main" id="{73ED4C42-D293-4981-BA06-A4638BEE1641}"/>
              </a:ext>
            </a:extLst>
          </p:cNvPr>
          <p:cNvSpPr>
            <a:spLocks noGrp="1"/>
          </p:cNvSpPr>
          <p:nvPr>
            <p:ph type="ftr" sz="quarter" idx="11"/>
          </p:nvPr>
        </p:nvSpPr>
        <p:spPr/>
        <p:txBody>
          <a:bodyPr/>
          <a:lstStyle/>
          <a:p>
            <a:r>
              <a:rPr lang="en-US" dirty="0"/>
              <a:t>Conference Presentation</a:t>
            </a:r>
          </a:p>
        </p:txBody>
      </p:sp>
      <p:sp>
        <p:nvSpPr>
          <p:cNvPr id="6" name="Slide Number Placeholder 5">
            <a:extLst>
              <a:ext uri="{FF2B5EF4-FFF2-40B4-BE49-F238E27FC236}">
                <a16:creationId xmlns:a16="http://schemas.microsoft.com/office/drawing/2014/main" id="{B73E9D98-F221-47DC-AE55-8165BB7A3D3B}"/>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16" name="Content Placeholder 15">
            <a:extLst>
              <a:ext uri="{FF2B5EF4-FFF2-40B4-BE49-F238E27FC236}">
                <a16:creationId xmlns:a16="http://schemas.microsoft.com/office/drawing/2014/main" id="{94C3D64C-77F6-4601-B573-9A9B6E23BB60}"/>
              </a:ext>
            </a:extLst>
          </p:cNvPr>
          <p:cNvSpPr>
            <a:spLocks noGrp="1"/>
          </p:cNvSpPr>
          <p:nvPr>
            <p:ph sz="quarter" idx="15" hasCustomPrompt="1"/>
          </p:nvPr>
        </p:nvSpPr>
        <p:spPr>
          <a:xfrm>
            <a:off x="1675242" y="2051170"/>
            <a:ext cx="5362575" cy="3532188"/>
          </a:xfrm>
          <a:prstGeom prst="rect">
            <a:avLst/>
          </a:prstGeom>
        </p:spPr>
        <p:txBody>
          <a:bodyPr/>
          <a:lstStyle>
            <a:lvl1pPr marL="0" indent="0">
              <a:lnSpc>
                <a:spcPct val="100000"/>
              </a:lnSpc>
              <a:spcBef>
                <a:spcPts val="0"/>
              </a:spcBef>
              <a:spcAft>
                <a:spcPts val="1200"/>
              </a:spcAft>
              <a:buNone/>
              <a:defRPr sz="1400" spc="100" baseline="0"/>
            </a:lvl1pPr>
          </a:lstStyle>
          <a:p>
            <a:pPr lvl="0"/>
            <a:r>
              <a:rPr lang="en-US"/>
              <a:t>Click to add text</a:t>
            </a:r>
          </a:p>
        </p:txBody>
      </p:sp>
      <p:sp>
        <p:nvSpPr>
          <p:cNvPr id="2" name="Title 1">
            <a:extLst>
              <a:ext uri="{FF2B5EF4-FFF2-40B4-BE49-F238E27FC236}">
                <a16:creationId xmlns:a16="http://schemas.microsoft.com/office/drawing/2014/main" id="{DBCD17CD-E6D2-4329-B271-1E59AA986EF1}"/>
              </a:ext>
            </a:extLst>
          </p:cNvPr>
          <p:cNvSpPr>
            <a:spLocks noGrp="1"/>
          </p:cNvSpPr>
          <p:nvPr>
            <p:ph type="title"/>
          </p:nvPr>
        </p:nvSpPr>
        <p:spPr>
          <a:xfrm>
            <a:off x="1675242" y="1418953"/>
            <a:ext cx="5362575" cy="495691"/>
          </a:xfrm>
          <a:prstGeom prst="rect">
            <a:avLst/>
          </a:prstGeom>
        </p:spPr>
        <p:txBody>
          <a:bodyPr anchor="ctr"/>
          <a:lstStyle>
            <a:lvl1pPr>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78368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eet The Presenter">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9" name="Picture Placeholder 10">
            <a:extLst>
              <a:ext uri="{FF2B5EF4-FFF2-40B4-BE49-F238E27FC236}">
                <a16:creationId xmlns:a16="http://schemas.microsoft.com/office/drawing/2014/main" id="{CD5AE0D9-6B20-4F29-A35B-2A00C25FF84E}"/>
              </a:ext>
            </a:extLst>
          </p:cNvPr>
          <p:cNvSpPr>
            <a:spLocks noGrp="1"/>
          </p:cNvSpPr>
          <p:nvPr>
            <p:ph type="pic" sz="quarter" idx="13" hasCustomPrompt="1"/>
          </p:nvPr>
        </p:nvSpPr>
        <p:spPr>
          <a:xfrm>
            <a:off x="1482906" y="0"/>
            <a:ext cx="4635426" cy="6857999"/>
          </a:xfrm>
          <a:prstGeom prst="rect">
            <a:avLst/>
          </a:prstGeom>
        </p:spPr>
        <p:txBody>
          <a:bodyPr/>
          <a:lstStyle>
            <a:lvl1pPr marL="0" indent="0" algn="ctr">
              <a:buNone/>
              <a:defRPr/>
            </a:lvl1pPr>
          </a:lstStyle>
          <a:p>
            <a:r>
              <a:rPr lang="en-US" dirty="0"/>
              <a:t>Click to add photo</a:t>
            </a:r>
          </a:p>
        </p:txBody>
      </p:sp>
      <p:sp>
        <p:nvSpPr>
          <p:cNvPr id="4" name="Date Placeholder 3">
            <a:extLst>
              <a:ext uri="{FF2B5EF4-FFF2-40B4-BE49-F238E27FC236}">
                <a16:creationId xmlns:a16="http://schemas.microsoft.com/office/drawing/2014/main" id="{12CC56C8-D828-4A31-A5B9-CF1AEFA70D7C}"/>
              </a:ext>
            </a:extLst>
          </p:cNvPr>
          <p:cNvSpPr>
            <a:spLocks noGrp="1"/>
          </p:cNvSpPr>
          <p:nvPr>
            <p:ph type="dt" sz="half" idx="10"/>
          </p:nvPr>
        </p:nvSpPr>
        <p:spPr>
          <a:xfrm>
            <a:off x="1571846" y="6356350"/>
            <a:ext cx="2743200" cy="365125"/>
          </a:xfrm>
        </p:spPr>
        <p:txBody>
          <a:bodyPr/>
          <a:lstStyle>
            <a:lvl1pPr>
              <a:defRPr>
                <a:solidFill>
                  <a:schemeClr val="accent5">
                    <a:lumMod val="20000"/>
                    <a:lumOff val="80000"/>
                  </a:schemeClr>
                </a:solidFill>
              </a:defRPr>
            </a:lvl1pPr>
          </a:lstStyle>
          <a:p>
            <a:r>
              <a:rPr lang="en-US" dirty="0"/>
              <a:t>8/05/20XX</a:t>
            </a:r>
          </a:p>
        </p:txBody>
      </p:sp>
      <p:sp>
        <p:nvSpPr>
          <p:cNvPr id="5" name="Footer Placeholder 4">
            <a:extLst>
              <a:ext uri="{FF2B5EF4-FFF2-40B4-BE49-F238E27FC236}">
                <a16:creationId xmlns:a16="http://schemas.microsoft.com/office/drawing/2014/main" id="{8E0B0264-B3C3-46A0-80DD-67C59DB2AF91}"/>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6" name="Slide Number Placeholder 5">
            <a:extLst>
              <a:ext uri="{FF2B5EF4-FFF2-40B4-BE49-F238E27FC236}">
                <a16:creationId xmlns:a16="http://schemas.microsoft.com/office/drawing/2014/main" id="{C85D3C3B-0FFE-494C-B4AC-477B6A9DAF51}"/>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10" name="Text Placeholder 12">
            <a:extLst>
              <a:ext uri="{FF2B5EF4-FFF2-40B4-BE49-F238E27FC236}">
                <a16:creationId xmlns:a16="http://schemas.microsoft.com/office/drawing/2014/main" id="{1285A10A-1880-4D4E-A99B-1C19043F2A65}"/>
              </a:ext>
            </a:extLst>
          </p:cNvPr>
          <p:cNvSpPr>
            <a:spLocks noGrp="1"/>
          </p:cNvSpPr>
          <p:nvPr>
            <p:ph type="body" sz="quarter" idx="14" hasCustomPrompt="1"/>
          </p:nvPr>
        </p:nvSpPr>
        <p:spPr>
          <a:xfrm>
            <a:off x="6750189" y="2396358"/>
            <a:ext cx="3266975" cy="326687"/>
          </a:xfrm>
          <a:prstGeom prst="rect">
            <a:avLst/>
          </a:prstGeom>
        </p:spPr>
        <p:txBody>
          <a:bodyPr anchor="ctr"/>
          <a:lstStyle>
            <a:lvl1pPr marL="0" indent="0">
              <a:lnSpc>
                <a:spcPct val="80000"/>
              </a:lnSpc>
              <a:spcBef>
                <a:spcPts val="0"/>
              </a:spcBef>
              <a:buNone/>
              <a:defRPr sz="1600" b="1" spc="100" baseline="0">
                <a:solidFill>
                  <a:schemeClr val="accent1"/>
                </a:solidFill>
                <a:latin typeface="+mj-lt"/>
              </a:defRPr>
            </a:lvl1pPr>
          </a:lstStyle>
          <a:p>
            <a:pPr lvl="0"/>
            <a:r>
              <a:rPr lang="en-US"/>
              <a:t>Click to add name</a:t>
            </a:r>
          </a:p>
        </p:txBody>
      </p:sp>
      <p:sp>
        <p:nvSpPr>
          <p:cNvPr id="11" name="Content Placeholder 15">
            <a:extLst>
              <a:ext uri="{FF2B5EF4-FFF2-40B4-BE49-F238E27FC236}">
                <a16:creationId xmlns:a16="http://schemas.microsoft.com/office/drawing/2014/main" id="{624F1FC7-2617-499A-8CB8-B61FC7D9B7BF}"/>
              </a:ext>
            </a:extLst>
          </p:cNvPr>
          <p:cNvSpPr>
            <a:spLocks noGrp="1"/>
          </p:cNvSpPr>
          <p:nvPr>
            <p:ph sz="quarter" idx="15" hasCustomPrompt="1"/>
          </p:nvPr>
        </p:nvSpPr>
        <p:spPr>
          <a:xfrm>
            <a:off x="6749508" y="2756830"/>
            <a:ext cx="4834569" cy="2384195"/>
          </a:xfrm>
          <a:prstGeom prst="rect">
            <a:avLst/>
          </a:prstGeom>
        </p:spPr>
        <p:txBody>
          <a:bodyPr/>
          <a:lstStyle>
            <a:lvl1pPr marL="0" indent="0">
              <a:lnSpc>
                <a:spcPct val="150000"/>
              </a:lnSpc>
              <a:spcBef>
                <a:spcPts val="0"/>
              </a:spcBef>
              <a:spcAft>
                <a:spcPts val="1000"/>
              </a:spcAft>
              <a:buNone/>
              <a:defRPr sz="1400" spc="100" baseline="0"/>
            </a:lvl1pPr>
          </a:lstStyle>
          <a:p>
            <a:pPr lvl="0"/>
            <a:r>
              <a:rPr lang="en-US"/>
              <a:t>Click to add text</a:t>
            </a:r>
          </a:p>
        </p:txBody>
      </p:sp>
      <p:cxnSp>
        <p:nvCxnSpPr>
          <p:cNvPr id="13" name="Straight Connector 12">
            <a:extLst>
              <a:ext uri="{FF2B5EF4-FFF2-40B4-BE49-F238E27FC236}">
                <a16:creationId xmlns:a16="http://schemas.microsoft.com/office/drawing/2014/main" id="{0B169A36-7DEF-42D4-850F-59A3233FD582}"/>
              </a:ext>
              <a:ext uri="{C183D7F6-B498-43B3-948B-1728B52AA6E4}">
                <adec:decorative xmlns:adec="http://schemas.microsoft.com/office/drawing/2017/decorative" val="1"/>
              </a:ext>
            </a:extLst>
          </p:cNvPr>
          <p:cNvCxnSpPr>
            <a:cxnSpLocks/>
          </p:cNvCxnSpPr>
          <p:nvPr userDrawn="1"/>
        </p:nvCxnSpPr>
        <p:spPr>
          <a:xfrm>
            <a:off x="740834" y="0"/>
            <a:ext cx="0" cy="2757488"/>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6CADB6D5-97B3-42ED-B8C7-5AD951CB8FE1}"/>
              </a:ext>
              <a:ext uri="{C183D7F6-B498-43B3-948B-1728B52AA6E4}">
                <adec:decorative xmlns:adec="http://schemas.microsoft.com/office/drawing/2017/decorative" val="1"/>
              </a:ext>
            </a:extLst>
          </p:cNvPr>
          <p:cNvCxnSpPr>
            <a:cxnSpLocks/>
          </p:cNvCxnSpPr>
          <p:nvPr userDrawn="1"/>
        </p:nvCxnSpPr>
        <p:spPr>
          <a:xfrm>
            <a:off x="8729133" y="2551471"/>
            <a:ext cx="346286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9B7B60A-1B6C-4E40-94D7-AE1BD3712779}"/>
              </a:ext>
            </a:extLst>
          </p:cNvPr>
          <p:cNvSpPr>
            <a:spLocks noGrp="1"/>
          </p:cNvSpPr>
          <p:nvPr>
            <p:ph type="title"/>
          </p:nvPr>
        </p:nvSpPr>
        <p:spPr>
          <a:xfrm rot="16200000">
            <a:off x="-810973" y="4189152"/>
            <a:ext cx="3121302" cy="469478"/>
          </a:xfrm>
          <a:prstGeom prst="rect">
            <a:avLst/>
          </a:prstGeom>
        </p:spPr>
        <p:txBody>
          <a:bodyPr anchor="ctr"/>
          <a:lstStyle>
            <a:lvl1pPr algn="r">
              <a:defRPr lang="en-US" sz="2400" spc="100" baseline="0">
                <a:solidFill>
                  <a:schemeClr val="accent1"/>
                </a:solidFill>
                <a:ea typeface="+mn-ea"/>
                <a:cs typeface="+mn-cs"/>
              </a:defRPr>
            </a:lvl1pPr>
          </a:lstStyle>
          <a:p>
            <a:pPr marL="0" lvl="0" indent="0" algn="r">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2348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FE3E-14BB-4DC6-A806-1E62C1D2446E}"/>
              </a:ext>
            </a:extLst>
          </p:cNvPr>
          <p:cNvSpPr>
            <a:spLocks noGrp="1"/>
          </p:cNvSpPr>
          <p:nvPr>
            <p:ph type="title"/>
          </p:nvPr>
        </p:nvSpPr>
        <p:spPr>
          <a:xfrm>
            <a:off x="1883137" y="1360309"/>
            <a:ext cx="2909309" cy="657882"/>
          </a:xfrm>
          <a:prstGeom prst="rect">
            <a:avLst/>
          </a:prstGeom>
        </p:spPr>
        <p:txBody>
          <a:bodyPr anchor="ctr"/>
          <a:lstStyle>
            <a:lvl1pPr>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endParaRPr lang="en-US" dirty="0"/>
          </a:p>
        </p:txBody>
      </p:sp>
      <p:sp>
        <p:nvSpPr>
          <p:cNvPr id="8" name="Picture Placeholder 10">
            <a:extLst>
              <a:ext uri="{FF2B5EF4-FFF2-40B4-BE49-F238E27FC236}">
                <a16:creationId xmlns:a16="http://schemas.microsoft.com/office/drawing/2014/main" id="{EFD7EF65-6DE9-4029-B3A0-F08E11BC9E5E}"/>
              </a:ext>
            </a:extLst>
          </p:cNvPr>
          <p:cNvSpPr>
            <a:spLocks noGrp="1"/>
          </p:cNvSpPr>
          <p:nvPr>
            <p:ph type="pic" sz="quarter" idx="13" hasCustomPrompt="1"/>
          </p:nvPr>
        </p:nvSpPr>
        <p:spPr>
          <a:xfrm>
            <a:off x="0" y="2795752"/>
            <a:ext cx="12192000" cy="4062247"/>
          </a:xfrm>
          <a:prstGeom prst="rect">
            <a:avLst/>
          </a:prstGeom>
        </p:spPr>
        <p:txBody>
          <a:bodyPr/>
          <a:lstStyle>
            <a:lvl1pPr marL="0" indent="0" algn="ctr">
              <a:buNone/>
              <a:defRPr/>
            </a:lvl1pPr>
          </a:lstStyle>
          <a:p>
            <a:r>
              <a:rPr lang="en-US" dirty="0"/>
              <a:t>Click to add photo</a:t>
            </a:r>
          </a:p>
        </p:txBody>
      </p:sp>
      <p:sp>
        <p:nvSpPr>
          <p:cNvPr id="10" name="Content Placeholder 15">
            <a:extLst>
              <a:ext uri="{FF2B5EF4-FFF2-40B4-BE49-F238E27FC236}">
                <a16:creationId xmlns:a16="http://schemas.microsoft.com/office/drawing/2014/main" id="{123B9F8E-DAD6-45B2-B55B-B070484318C3}"/>
              </a:ext>
            </a:extLst>
          </p:cNvPr>
          <p:cNvSpPr>
            <a:spLocks noGrp="1"/>
          </p:cNvSpPr>
          <p:nvPr>
            <p:ph sz="quarter" idx="15" hasCustomPrompt="1"/>
          </p:nvPr>
        </p:nvSpPr>
        <p:spPr>
          <a:xfrm>
            <a:off x="5109845" y="1075509"/>
            <a:ext cx="5293260" cy="1408770"/>
          </a:xfrm>
          <a:prstGeom prst="rect">
            <a:avLst/>
          </a:prstGeom>
        </p:spPr>
        <p:txBody>
          <a:bodyPr anchor="ctr"/>
          <a:lstStyle>
            <a:lvl1pPr marL="0" indent="0">
              <a:lnSpc>
                <a:spcPct val="150000"/>
              </a:lnSpc>
              <a:spcBef>
                <a:spcPts val="0"/>
              </a:spcBef>
              <a:spcAft>
                <a:spcPts val="0"/>
              </a:spcAft>
              <a:buNone/>
              <a:defRPr sz="1400" spc="100" baseline="0"/>
            </a:lvl1pPr>
          </a:lstStyle>
          <a:p>
            <a:pPr lvl="0"/>
            <a:r>
              <a:rPr lang="en-US"/>
              <a:t>Click to add text</a:t>
            </a:r>
          </a:p>
        </p:txBody>
      </p:sp>
      <p:sp>
        <p:nvSpPr>
          <p:cNvPr id="5" name="Date Placeholder 4">
            <a:extLst>
              <a:ext uri="{FF2B5EF4-FFF2-40B4-BE49-F238E27FC236}">
                <a16:creationId xmlns:a16="http://schemas.microsoft.com/office/drawing/2014/main" id="{23CF9177-0C51-4496-B5AE-7ED4F8F3A170}"/>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6" name="Footer Placeholder 5">
            <a:extLst>
              <a:ext uri="{FF2B5EF4-FFF2-40B4-BE49-F238E27FC236}">
                <a16:creationId xmlns:a16="http://schemas.microsoft.com/office/drawing/2014/main" id="{C57A035F-C837-4CCA-BB19-CE656F0576BD}"/>
              </a:ext>
            </a:extLst>
          </p:cNvPr>
          <p:cNvSpPr>
            <a:spLocks noGrp="1"/>
          </p:cNvSpPr>
          <p:nvPr>
            <p:ph type="ftr" sz="quarter" idx="11"/>
          </p:nvPr>
        </p:nvSpPr>
        <p:spPr/>
        <p:txBody>
          <a:bodyPr/>
          <a:lstStyle>
            <a:lvl1pPr>
              <a:defRPr>
                <a:solidFill>
                  <a:schemeClr val="accent1"/>
                </a:solidFill>
              </a:defRPr>
            </a:lvl1pPr>
          </a:lstStyle>
          <a:p>
            <a:r>
              <a:rPr lang="en-US" dirty="0"/>
              <a:t>Conference Presentation</a:t>
            </a:r>
          </a:p>
        </p:txBody>
      </p:sp>
      <p:sp>
        <p:nvSpPr>
          <p:cNvPr id="7" name="Slide Number Placeholder 6">
            <a:extLst>
              <a:ext uri="{FF2B5EF4-FFF2-40B4-BE49-F238E27FC236}">
                <a16:creationId xmlns:a16="http://schemas.microsoft.com/office/drawing/2014/main" id="{5FE2F927-F23D-4ABB-BEC9-11C2CC69D8E4}"/>
              </a:ext>
            </a:extLst>
          </p:cNvPr>
          <p:cNvSpPr>
            <a:spLocks noGrp="1"/>
          </p:cNvSpPr>
          <p:nvPr>
            <p:ph type="sldNum" sz="quarter" idx="12"/>
          </p:nvPr>
        </p:nvSpPr>
        <p:spPr/>
        <p:txBody>
          <a:bodyPr/>
          <a:lstStyle>
            <a:lvl1pPr>
              <a:defRPr>
                <a:solidFill>
                  <a:schemeClr val="accent1"/>
                </a:solidFill>
              </a:defRPr>
            </a:lvl1pPr>
          </a:lstStyle>
          <a:p>
            <a:fld id="{18D65601-5AE2-46FC-B138-694DDD2B510D}" type="slidenum">
              <a:rPr lang="en-US" smtClean="0"/>
              <a:pPr/>
              <a:t>‹#›</a:t>
            </a:fld>
            <a:endParaRPr lang="en-US" dirty="0"/>
          </a:p>
        </p:txBody>
      </p:sp>
      <p:cxnSp>
        <p:nvCxnSpPr>
          <p:cNvPr id="12" name="Straight Connector 11">
            <a:extLst>
              <a:ext uri="{FF2B5EF4-FFF2-40B4-BE49-F238E27FC236}">
                <a16:creationId xmlns:a16="http://schemas.microsoft.com/office/drawing/2014/main" id="{95244728-2BE1-4CB4-A19E-903E75BD8226}"/>
              </a:ext>
              <a:ext uri="{C183D7F6-B498-43B3-948B-1728B52AA6E4}">
                <adec:decorative xmlns:adec="http://schemas.microsoft.com/office/drawing/2017/decorative" val="1"/>
              </a:ext>
            </a:extLst>
          </p:cNvPr>
          <p:cNvCxnSpPr>
            <a:cxnSpLocks/>
          </p:cNvCxnSpPr>
          <p:nvPr userDrawn="1"/>
        </p:nvCxnSpPr>
        <p:spPr>
          <a:xfrm>
            <a:off x="0" y="1689250"/>
            <a:ext cx="1606378"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6271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reakout Questions">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0109947-4B08-4C56-B65B-A6FDFEF47D12}"/>
              </a:ext>
              <a:ext uri="{C183D7F6-B498-43B3-948B-1728B52AA6E4}">
                <adec:decorative xmlns:adec="http://schemas.microsoft.com/office/drawing/2017/decorative" val="1"/>
              </a:ext>
            </a:extLst>
          </p:cNvPr>
          <p:cNvCxnSpPr>
            <a:cxnSpLocks/>
          </p:cNvCxnSpPr>
          <p:nvPr userDrawn="1"/>
        </p:nvCxnSpPr>
        <p:spPr>
          <a:xfrm>
            <a:off x="0" y="1510815"/>
            <a:ext cx="121920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387A38D-E82D-42F1-A188-30F49DD50C61}"/>
              </a:ext>
              <a:ext uri="{C183D7F6-B498-43B3-948B-1728B52AA6E4}">
                <adec:decorative xmlns:adec="http://schemas.microsoft.com/office/drawing/2017/decorative" val="1"/>
              </a:ext>
            </a:extLst>
          </p:cNvPr>
          <p:cNvCxnSpPr>
            <a:cxnSpLocks/>
          </p:cNvCxnSpPr>
          <p:nvPr userDrawn="1"/>
        </p:nvCxnSpPr>
        <p:spPr>
          <a:xfrm>
            <a:off x="739785" y="0"/>
            <a:ext cx="0" cy="2514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Picture Placeholder 10">
            <a:extLst>
              <a:ext uri="{FF2B5EF4-FFF2-40B4-BE49-F238E27FC236}">
                <a16:creationId xmlns:a16="http://schemas.microsoft.com/office/drawing/2014/main" id="{1205ABD4-5AFD-4B99-8836-D12AA42FCCE5}"/>
              </a:ext>
            </a:extLst>
          </p:cNvPr>
          <p:cNvSpPr>
            <a:spLocks noGrp="1"/>
          </p:cNvSpPr>
          <p:nvPr>
            <p:ph type="pic" sz="quarter" idx="13" hasCustomPrompt="1"/>
          </p:nvPr>
        </p:nvSpPr>
        <p:spPr>
          <a:xfrm>
            <a:off x="4582510" y="0"/>
            <a:ext cx="7609489" cy="6858000"/>
          </a:xfrm>
          <a:prstGeom prst="rect">
            <a:avLst/>
          </a:prstGeom>
        </p:spPr>
        <p:txBody>
          <a:bodyPr/>
          <a:lstStyle>
            <a:lvl1pPr marL="0" indent="0" algn="ctr">
              <a:buNone/>
              <a:defRPr/>
            </a:lvl1pPr>
          </a:lstStyle>
          <a:p>
            <a:r>
              <a:rPr lang="en-US" dirty="0"/>
              <a:t>Click to add photo</a:t>
            </a:r>
          </a:p>
        </p:txBody>
      </p:sp>
      <p:sp>
        <p:nvSpPr>
          <p:cNvPr id="7" name="Date Placeholder 6">
            <a:extLst>
              <a:ext uri="{FF2B5EF4-FFF2-40B4-BE49-F238E27FC236}">
                <a16:creationId xmlns:a16="http://schemas.microsoft.com/office/drawing/2014/main" id="{F080A53F-EFDF-40A3-B9E3-58EB0D3F3A84}"/>
              </a:ext>
            </a:extLst>
          </p:cNvPr>
          <p:cNvSpPr>
            <a:spLocks noGrp="1"/>
          </p:cNvSpPr>
          <p:nvPr>
            <p:ph type="dt" sz="half" idx="10"/>
          </p:nvPr>
        </p:nvSpPr>
        <p:spPr/>
        <p:txBody>
          <a:bodyPr/>
          <a:lstStyle/>
          <a:p>
            <a:r>
              <a:rPr lang="en-US" dirty="0"/>
              <a:t>8/05/20XX</a:t>
            </a:r>
          </a:p>
        </p:txBody>
      </p:sp>
      <p:sp>
        <p:nvSpPr>
          <p:cNvPr id="14" name="Content Placeholder 15">
            <a:extLst>
              <a:ext uri="{FF2B5EF4-FFF2-40B4-BE49-F238E27FC236}">
                <a16:creationId xmlns:a16="http://schemas.microsoft.com/office/drawing/2014/main" id="{F547C10E-8A59-4B22-ADF0-994850F759D0}"/>
              </a:ext>
            </a:extLst>
          </p:cNvPr>
          <p:cNvSpPr>
            <a:spLocks noGrp="1"/>
          </p:cNvSpPr>
          <p:nvPr>
            <p:ph sz="quarter" idx="15" hasCustomPrompt="1"/>
          </p:nvPr>
        </p:nvSpPr>
        <p:spPr>
          <a:xfrm>
            <a:off x="1017111" y="2906895"/>
            <a:ext cx="4606159" cy="2221291"/>
          </a:xfrm>
          <a:prstGeom prst="rect">
            <a:avLst/>
          </a:prstGeom>
        </p:spPr>
        <p:txBody>
          <a:bodyPr/>
          <a:lstStyle>
            <a:lvl1pPr marL="0" indent="0">
              <a:lnSpc>
                <a:spcPct val="100000"/>
              </a:lnSpc>
              <a:spcBef>
                <a:spcPts val="0"/>
              </a:spcBef>
              <a:spcAft>
                <a:spcPts val="1200"/>
              </a:spcAft>
              <a:buNone/>
              <a:defRPr sz="1400" spc="100" baseline="0"/>
            </a:lvl1pPr>
          </a:lstStyle>
          <a:p>
            <a:pPr lvl="0"/>
            <a:r>
              <a:rPr lang="en-US"/>
              <a:t>Click to add text</a:t>
            </a:r>
          </a:p>
        </p:txBody>
      </p:sp>
      <p:sp>
        <p:nvSpPr>
          <p:cNvPr id="15" name="Footer Placeholder 4">
            <a:extLst>
              <a:ext uri="{FF2B5EF4-FFF2-40B4-BE49-F238E27FC236}">
                <a16:creationId xmlns:a16="http://schemas.microsoft.com/office/drawing/2014/main" id="{79DE00E7-8296-408A-905C-ECBA407C83E1}"/>
              </a:ext>
            </a:extLst>
          </p:cNvPr>
          <p:cNvSpPr>
            <a:spLocks noGrp="1"/>
          </p:cNvSpPr>
          <p:nvPr>
            <p:ph type="ftr" sz="quarter" idx="11"/>
          </p:nvPr>
        </p:nvSpPr>
        <p:spPr>
          <a:xfrm>
            <a:off x="6519230" y="6356350"/>
            <a:ext cx="3152912" cy="365125"/>
          </a:xfrm>
        </p:spPr>
        <p:txBody>
          <a:bodyPr/>
          <a:lstStyle>
            <a:lvl1pPr algn="l">
              <a:defRPr>
                <a:solidFill>
                  <a:schemeClr val="bg1"/>
                </a:solidFill>
              </a:defRPr>
            </a:lvl1pPr>
          </a:lstStyle>
          <a:p>
            <a:r>
              <a:rPr lang="en-US" dirty="0"/>
              <a:t>Conference Presentation</a:t>
            </a:r>
          </a:p>
        </p:txBody>
      </p:sp>
      <p:sp>
        <p:nvSpPr>
          <p:cNvPr id="16" name="Slide Number Placeholder 5">
            <a:extLst>
              <a:ext uri="{FF2B5EF4-FFF2-40B4-BE49-F238E27FC236}">
                <a16:creationId xmlns:a16="http://schemas.microsoft.com/office/drawing/2014/main" id="{900B3723-B30F-4BDB-A030-4B06ADE753C5}"/>
              </a:ext>
            </a:extLst>
          </p:cNvPr>
          <p:cNvSpPr>
            <a:spLocks noGrp="1"/>
          </p:cNvSpPr>
          <p:nvPr>
            <p:ph type="sldNum" sz="quarter" idx="12"/>
          </p:nvPr>
        </p:nvSpPr>
        <p:spPr>
          <a:xfrm>
            <a:off x="10510344" y="6356350"/>
            <a:ext cx="843455" cy="365125"/>
          </a:xfrm>
        </p:spPr>
        <p:txBody>
          <a:bodyPr/>
          <a:lstStyle>
            <a:lvl1pPr>
              <a:defRPr>
                <a:solidFill>
                  <a:schemeClr val="bg1"/>
                </a:solidFill>
              </a:defRPr>
            </a:lvl1pPr>
          </a:lstStyle>
          <a:p>
            <a:fld id="{18D65601-5AE2-46FC-B138-694DDD2B510D}" type="slidenum">
              <a:rPr lang="en-US" smtClean="0"/>
              <a:pPr/>
              <a:t>‹#›</a:t>
            </a:fld>
            <a:endParaRPr lang="en-US" dirty="0"/>
          </a:p>
        </p:txBody>
      </p:sp>
      <p:sp>
        <p:nvSpPr>
          <p:cNvPr id="2" name="Title 1">
            <a:extLst>
              <a:ext uri="{FF2B5EF4-FFF2-40B4-BE49-F238E27FC236}">
                <a16:creationId xmlns:a16="http://schemas.microsoft.com/office/drawing/2014/main" id="{BE4FA9AB-9D34-43A5-947E-835D7FE29C21}"/>
              </a:ext>
            </a:extLst>
          </p:cNvPr>
          <p:cNvSpPr>
            <a:spLocks noGrp="1"/>
          </p:cNvSpPr>
          <p:nvPr>
            <p:ph type="title"/>
          </p:nvPr>
        </p:nvSpPr>
        <p:spPr>
          <a:xfrm>
            <a:off x="1016002" y="2225678"/>
            <a:ext cx="4607268" cy="469476"/>
          </a:xfrm>
          <a:prstGeom prst="rect">
            <a:avLst/>
          </a:prstGeom>
        </p:spPr>
        <p:txBody>
          <a:bodyPr anchor="ctr"/>
          <a:lstStyle>
            <a:lvl1pPr>
              <a:defRPr lang="en-US" sz="2400" spc="100" baseline="0">
                <a:solidFill>
                  <a:schemeClr val="accent1"/>
                </a:solidFill>
                <a:ea typeface="+mn-ea"/>
                <a:cs typeface="+mn-cs"/>
              </a:defRPr>
            </a:lvl1pPr>
          </a:lstStyle>
          <a:p>
            <a:pPr marL="0" lvl="0" indent="0">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194452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6" name="Picture Placeholder 10">
            <a:extLst>
              <a:ext uri="{FF2B5EF4-FFF2-40B4-BE49-F238E27FC236}">
                <a16:creationId xmlns:a16="http://schemas.microsoft.com/office/drawing/2014/main" id="{840FD269-E069-45DA-B668-BE984BFA328B}"/>
              </a:ext>
            </a:extLst>
          </p:cNvPr>
          <p:cNvSpPr>
            <a:spLocks noGrp="1"/>
          </p:cNvSpPr>
          <p:nvPr>
            <p:ph type="pic" sz="quarter" idx="13" hasCustomPrompt="1"/>
          </p:nvPr>
        </p:nvSpPr>
        <p:spPr>
          <a:xfrm>
            <a:off x="0" y="0"/>
            <a:ext cx="12192000" cy="6857999"/>
          </a:xfrm>
          <a:prstGeom prst="rect">
            <a:avLst/>
          </a:prstGeom>
          <a:solidFill>
            <a:schemeClr val="bg1">
              <a:lumMod val="95000"/>
            </a:schemeClr>
          </a:solidFill>
        </p:spPr>
        <p:txBody>
          <a:bodyPr/>
          <a:lstStyle>
            <a:lvl1pPr marL="0" indent="0" algn="ctr">
              <a:buNone/>
              <a:defRPr/>
            </a:lvl1pPr>
          </a:lstStyle>
          <a:p>
            <a:r>
              <a:rPr lang="en-US" dirty="0"/>
              <a:t>Click to add photo</a:t>
            </a:r>
          </a:p>
        </p:txBody>
      </p:sp>
      <p:sp>
        <p:nvSpPr>
          <p:cNvPr id="3" name="Date Placeholder 2">
            <a:extLst>
              <a:ext uri="{FF2B5EF4-FFF2-40B4-BE49-F238E27FC236}">
                <a16:creationId xmlns:a16="http://schemas.microsoft.com/office/drawing/2014/main" id="{9AB9DE71-7B7A-4473-ABD8-99575CAFB38F}"/>
              </a:ext>
            </a:extLst>
          </p:cNvPr>
          <p:cNvSpPr>
            <a:spLocks noGrp="1"/>
          </p:cNvSpPr>
          <p:nvPr>
            <p:ph type="dt" sz="half" idx="10"/>
          </p:nvPr>
        </p:nvSpPr>
        <p:spPr/>
        <p:txBody>
          <a:bodyPr/>
          <a:lstStyle>
            <a:lvl1pPr>
              <a:defRPr>
                <a:solidFill>
                  <a:schemeClr val="bg1">
                    <a:lumMod val="95000"/>
                  </a:schemeClr>
                </a:solidFill>
              </a:defRPr>
            </a:lvl1pPr>
          </a:lstStyle>
          <a:p>
            <a:r>
              <a:rPr lang="en-US" dirty="0"/>
              <a:t>8/05/20XX</a:t>
            </a:r>
          </a:p>
        </p:txBody>
      </p:sp>
      <p:sp>
        <p:nvSpPr>
          <p:cNvPr id="4" name="Footer Placeholder 3">
            <a:extLst>
              <a:ext uri="{FF2B5EF4-FFF2-40B4-BE49-F238E27FC236}">
                <a16:creationId xmlns:a16="http://schemas.microsoft.com/office/drawing/2014/main" id="{DAAA1C9B-284B-4C89-8743-52285AC95126}"/>
              </a:ext>
            </a:extLst>
          </p:cNvPr>
          <p:cNvSpPr>
            <a:spLocks noGrp="1"/>
          </p:cNvSpPr>
          <p:nvPr>
            <p:ph type="ftr" sz="quarter" idx="11"/>
          </p:nvPr>
        </p:nvSpPr>
        <p:spPr/>
        <p:txBody>
          <a:bodyPr/>
          <a:lstStyle>
            <a:lvl1pPr>
              <a:defRPr>
                <a:solidFill>
                  <a:schemeClr val="bg1">
                    <a:lumMod val="95000"/>
                  </a:schemeClr>
                </a:solidFill>
              </a:defRPr>
            </a:lvl1pPr>
          </a:lstStyle>
          <a:p>
            <a:r>
              <a:rPr lang="en-US" dirty="0"/>
              <a:t>Conference Presentation</a:t>
            </a:r>
          </a:p>
        </p:txBody>
      </p:sp>
      <p:sp>
        <p:nvSpPr>
          <p:cNvPr id="5" name="Slide Number Placeholder 4">
            <a:extLst>
              <a:ext uri="{FF2B5EF4-FFF2-40B4-BE49-F238E27FC236}">
                <a16:creationId xmlns:a16="http://schemas.microsoft.com/office/drawing/2014/main" id="{8BC1FE06-5B3A-40E2-82AA-E4516ED2D558}"/>
              </a:ext>
            </a:extLst>
          </p:cNvPr>
          <p:cNvSpPr>
            <a:spLocks noGrp="1"/>
          </p:cNvSpPr>
          <p:nvPr>
            <p:ph type="sldNum" sz="quarter" idx="12"/>
          </p:nvPr>
        </p:nvSpPr>
        <p:spPr/>
        <p:txBody>
          <a:bodyPr/>
          <a:lstStyle>
            <a:lvl1pPr>
              <a:defRPr>
                <a:solidFill>
                  <a:schemeClr val="bg1">
                    <a:lumMod val="95000"/>
                  </a:schemeClr>
                </a:solidFill>
              </a:defRPr>
            </a:lvl1pPr>
          </a:lstStyle>
          <a:p>
            <a:fld id="{18D65601-5AE2-46FC-B138-694DDD2B510D}" type="slidenum">
              <a:rPr lang="en-US" smtClean="0"/>
              <a:pPr/>
              <a:t>‹#›</a:t>
            </a:fld>
            <a:endParaRPr lang="en-US" dirty="0"/>
          </a:p>
        </p:txBody>
      </p:sp>
      <p:sp>
        <p:nvSpPr>
          <p:cNvPr id="7" name="Text Placeholder 12">
            <a:extLst>
              <a:ext uri="{FF2B5EF4-FFF2-40B4-BE49-F238E27FC236}">
                <a16:creationId xmlns:a16="http://schemas.microsoft.com/office/drawing/2014/main" id="{2ACE5847-B709-473D-A366-54ADA852FFA5}"/>
              </a:ext>
            </a:extLst>
          </p:cNvPr>
          <p:cNvSpPr>
            <a:spLocks noGrp="1"/>
          </p:cNvSpPr>
          <p:nvPr>
            <p:ph type="body" sz="quarter" idx="14" hasCustomPrompt="1"/>
          </p:nvPr>
        </p:nvSpPr>
        <p:spPr>
          <a:xfrm>
            <a:off x="2105107" y="3055535"/>
            <a:ext cx="7981786" cy="2609103"/>
          </a:xfrm>
          <a:prstGeom prst="rect">
            <a:avLst/>
          </a:prstGeom>
        </p:spPr>
        <p:txBody>
          <a:bodyPr anchor="ctr"/>
          <a:lstStyle>
            <a:lvl1pPr marL="0" indent="0" algn="l">
              <a:lnSpc>
                <a:spcPct val="125000"/>
              </a:lnSpc>
              <a:spcBef>
                <a:spcPts val="0"/>
              </a:spcBef>
              <a:buNone/>
              <a:defRPr sz="3200" i="1" spc="100" baseline="0">
                <a:solidFill>
                  <a:schemeClr val="bg1"/>
                </a:solidFill>
                <a:latin typeface="+mj-lt"/>
              </a:defRPr>
            </a:lvl1pPr>
          </a:lstStyle>
          <a:p>
            <a:pPr lvl="0"/>
            <a:r>
              <a:rPr lang="en-US"/>
              <a:t>Click to add title</a:t>
            </a:r>
          </a:p>
        </p:txBody>
      </p:sp>
      <p:sp>
        <p:nvSpPr>
          <p:cNvPr id="2" name="Title 1">
            <a:extLst>
              <a:ext uri="{FF2B5EF4-FFF2-40B4-BE49-F238E27FC236}">
                <a16:creationId xmlns:a16="http://schemas.microsoft.com/office/drawing/2014/main" id="{648B1850-15F7-414E-B8F6-3A5B3D10B263}"/>
              </a:ext>
            </a:extLst>
          </p:cNvPr>
          <p:cNvSpPr>
            <a:spLocks noGrp="1"/>
          </p:cNvSpPr>
          <p:nvPr>
            <p:ph type="title"/>
          </p:nvPr>
        </p:nvSpPr>
        <p:spPr>
          <a:xfrm>
            <a:off x="5010083" y="5448575"/>
            <a:ext cx="4881563" cy="463550"/>
          </a:xfrm>
          <a:prstGeom prst="rect">
            <a:avLst/>
          </a:prstGeom>
        </p:spPr>
        <p:txBody>
          <a:bodyPr/>
          <a:lstStyle>
            <a:lvl1pPr algn="r">
              <a:defRPr lang="en-US" sz="1800" spc="100" baseline="0">
                <a:solidFill>
                  <a:schemeClr val="bg1"/>
                </a:solidFill>
                <a:latin typeface="+mn-lt"/>
                <a:ea typeface="+mn-ea"/>
                <a:cs typeface="+mn-cs"/>
              </a:defRPr>
            </a:lvl1pPr>
          </a:lstStyle>
          <a:p>
            <a:pPr marL="0" lvl="0" indent="0" algn="r">
              <a:spcBef>
                <a:spcPts val="100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3000568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ypothesi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0796CDC-3154-4ACA-A920-8CBE431C2A1A}"/>
              </a:ext>
            </a:extLst>
          </p:cNvPr>
          <p:cNvSpPr/>
          <p:nvPr userDrawn="1"/>
        </p:nvSpPr>
        <p:spPr>
          <a:xfrm>
            <a:off x="0" y="0"/>
            <a:ext cx="4687614"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a:extLst>
              <a:ext uri="{FF2B5EF4-FFF2-40B4-BE49-F238E27FC236}">
                <a16:creationId xmlns:a16="http://schemas.microsoft.com/office/drawing/2014/main" id="{195FA8B4-F9F3-4FF5-B11F-483A1B95EA11}"/>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3" name="Footer Placeholder 2">
            <a:extLst>
              <a:ext uri="{FF2B5EF4-FFF2-40B4-BE49-F238E27FC236}">
                <a16:creationId xmlns:a16="http://schemas.microsoft.com/office/drawing/2014/main" id="{F97B8F04-28A5-462E-86DE-06C37E40589B}"/>
              </a:ext>
            </a:extLst>
          </p:cNvPr>
          <p:cNvSpPr>
            <a:spLocks noGrp="1"/>
          </p:cNvSpPr>
          <p:nvPr>
            <p:ph type="ftr" sz="quarter" idx="11"/>
          </p:nvPr>
        </p:nvSpPr>
        <p:spPr/>
        <p:txBody>
          <a:bodyPr/>
          <a:lstStyle>
            <a:lvl1pPr>
              <a:defRPr>
                <a:solidFill>
                  <a:schemeClr val="accent6">
                    <a:lumMod val="75000"/>
                  </a:schemeClr>
                </a:solidFill>
              </a:defRPr>
            </a:lvl1pPr>
          </a:lstStyle>
          <a:p>
            <a:r>
              <a:rPr lang="en-US" dirty="0"/>
              <a:t>Conference Presentation</a:t>
            </a:r>
          </a:p>
        </p:txBody>
      </p:sp>
      <p:sp>
        <p:nvSpPr>
          <p:cNvPr id="4" name="Slide Number Placeholder 3">
            <a:extLst>
              <a:ext uri="{FF2B5EF4-FFF2-40B4-BE49-F238E27FC236}">
                <a16:creationId xmlns:a16="http://schemas.microsoft.com/office/drawing/2014/main" id="{AC8B2DAE-4645-4AA0-87C9-39874FDBDEE3}"/>
              </a:ext>
            </a:extLst>
          </p:cNvPr>
          <p:cNvSpPr>
            <a:spLocks noGrp="1"/>
          </p:cNvSpPr>
          <p:nvPr>
            <p:ph type="sldNum" sz="quarter" idx="12"/>
          </p:nvPr>
        </p:nvSpPr>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6" name="Content Placeholder 15">
            <a:extLst>
              <a:ext uri="{FF2B5EF4-FFF2-40B4-BE49-F238E27FC236}">
                <a16:creationId xmlns:a16="http://schemas.microsoft.com/office/drawing/2014/main" id="{3BB9146A-68F5-433B-8411-A12C7C8F782D}"/>
              </a:ext>
            </a:extLst>
          </p:cNvPr>
          <p:cNvSpPr>
            <a:spLocks noGrp="1"/>
          </p:cNvSpPr>
          <p:nvPr>
            <p:ph sz="quarter" idx="15" hasCustomPrompt="1"/>
          </p:nvPr>
        </p:nvSpPr>
        <p:spPr>
          <a:xfrm>
            <a:off x="6747641" y="1193612"/>
            <a:ext cx="3513083" cy="1400506"/>
          </a:xfrm>
          <a:prstGeom prst="rect">
            <a:avLst/>
          </a:prstGeom>
        </p:spPr>
        <p:txBody>
          <a:bodyPr anchor="ctr"/>
          <a:lstStyle>
            <a:lvl1pPr marL="0" indent="0" algn="ctr">
              <a:lnSpc>
                <a:spcPct val="150000"/>
              </a:lnSpc>
              <a:spcBef>
                <a:spcPts val="0"/>
              </a:spcBef>
              <a:spcAft>
                <a:spcPts val="0"/>
              </a:spcAft>
              <a:buNone/>
              <a:defRPr sz="1400" spc="100" baseline="0"/>
            </a:lvl1pPr>
          </a:lstStyle>
          <a:p>
            <a:pPr lvl="0"/>
            <a:r>
              <a:rPr lang="en-US"/>
              <a:t>Click to add text</a:t>
            </a:r>
          </a:p>
        </p:txBody>
      </p:sp>
      <p:sp>
        <p:nvSpPr>
          <p:cNvPr id="7" name="Rectangle 6">
            <a:extLst>
              <a:ext uri="{FF2B5EF4-FFF2-40B4-BE49-F238E27FC236}">
                <a16:creationId xmlns:a16="http://schemas.microsoft.com/office/drawing/2014/main" id="{3270974D-DE65-42B3-BEB4-235503245B26}"/>
              </a:ext>
            </a:extLst>
          </p:cNvPr>
          <p:cNvSpPr/>
          <p:nvPr userDrawn="1"/>
        </p:nvSpPr>
        <p:spPr>
          <a:xfrm>
            <a:off x="6360072" y="924801"/>
            <a:ext cx="4288221" cy="2043229"/>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15">
            <a:extLst>
              <a:ext uri="{FF2B5EF4-FFF2-40B4-BE49-F238E27FC236}">
                <a16:creationId xmlns:a16="http://schemas.microsoft.com/office/drawing/2014/main" id="{5BA888A7-F91E-4923-AB10-31BEF8C2FEB8}"/>
              </a:ext>
            </a:extLst>
          </p:cNvPr>
          <p:cNvSpPr>
            <a:spLocks noGrp="1"/>
          </p:cNvSpPr>
          <p:nvPr>
            <p:ph sz="quarter" idx="16" hasCustomPrompt="1"/>
          </p:nvPr>
        </p:nvSpPr>
        <p:spPr>
          <a:xfrm>
            <a:off x="6747641" y="4120055"/>
            <a:ext cx="3513083" cy="1185839"/>
          </a:xfrm>
          <a:prstGeom prst="rect">
            <a:avLst/>
          </a:prstGeom>
        </p:spPr>
        <p:txBody>
          <a:bodyPr anchor="ctr"/>
          <a:lstStyle>
            <a:lvl1pPr marL="0" indent="0" algn="ctr">
              <a:lnSpc>
                <a:spcPct val="150000"/>
              </a:lnSpc>
              <a:spcBef>
                <a:spcPts val="0"/>
              </a:spcBef>
              <a:spcAft>
                <a:spcPts val="0"/>
              </a:spcAft>
              <a:buNone/>
              <a:defRPr sz="1400" spc="100" baseline="0"/>
            </a:lvl1pPr>
          </a:lstStyle>
          <a:p>
            <a:pPr lvl="0"/>
            <a:r>
              <a:rPr lang="en-US"/>
              <a:t>Click to add text</a:t>
            </a:r>
          </a:p>
        </p:txBody>
      </p:sp>
      <p:sp>
        <p:nvSpPr>
          <p:cNvPr id="9" name="Rectangle 8">
            <a:extLst>
              <a:ext uri="{FF2B5EF4-FFF2-40B4-BE49-F238E27FC236}">
                <a16:creationId xmlns:a16="http://schemas.microsoft.com/office/drawing/2014/main" id="{A6803CCC-79BF-4752-81AA-D68AB023A6B6}"/>
              </a:ext>
            </a:extLst>
          </p:cNvPr>
          <p:cNvSpPr/>
          <p:nvPr userDrawn="1"/>
        </p:nvSpPr>
        <p:spPr>
          <a:xfrm>
            <a:off x="6360072" y="3584028"/>
            <a:ext cx="4288221" cy="2043229"/>
          </a:xfrm>
          <a:prstGeom prst="rect">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a:extLst>
              <a:ext uri="{FF2B5EF4-FFF2-40B4-BE49-F238E27FC236}">
                <a16:creationId xmlns:a16="http://schemas.microsoft.com/office/drawing/2014/main" id="{6ECBC35A-FE4E-467A-A20D-9063B371CAAA}"/>
              </a:ext>
              <a:ext uri="{C183D7F6-B498-43B3-948B-1728B52AA6E4}">
                <adec:decorative xmlns:adec="http://schemas.microsoft.com/office/drawing/2017/decorative" val="1"/>
              </a:ext>
            </a:extLst>
          </p:cNvPr>
          <p:cNvCxnSpPr>
            <a:cxnSpLocks/>
          </p:cNvCxnSpPr>
          <p:nvPr userDrawn="1"/>
        </p:nvCxnSpPr>
        <p:spPr>
          <a:xfrm>
            <a:off x="2303095" y="0"/>
            <a:ext cx="0" cy="370473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itle 11">
            <a:extLst>
              <a:ext uri="{FF2B5EF4-FFF2-40B4-BE49-F238E27FC236}">
                <a16:creationId xmlns:a16="http://schemas.microsoft.com/office/drawing/2014/main" id="{A4FC0018-1CBF-4BC0-BE79-B983651D8848}"/>
              </a:ext>
            </a:extLst>
          </p:cNvPr>
          <p:cNvSpPr>
            <a:spLocks noGrp="1"/>
          </p:cNvSpPr>
          <p:nvPr>
            <p:ph type="title"/>
          </p:nvPr>
        </p:nvSpPr>
        <p:spPr>
          <a:xfrm rot="16200000">
            <a:off x="1005213" y="4932422"/>
            <a:ext cx="2635209" cy="523708"/>
          </a:xfrm>
          <a:prstGeom prst="rect">
            <a:avLst/>
          </a:prstGeom>
        </p:spPr>
        <p:txBody>
          <a:bodyPr anchor="ctr"/>
          <a:lstStyle>
            <a:lvl1pPr algn="r">
              <a:defRPr lang="en-US" sz="2400" spc="100" baseline="0">
                <a:solidFill>
                  <a:schemeClr val="bg1"/>
                </a:solidFill>
                <a:ea typeface="+mn-ea"/>
                <a:cs typeface="+mn-cs"/>
              </a:defRPr>
            </a:lvl1pPr>
          </a:lstStyle>
          <a:p>
            <a:pPr marL="0" lvl="0" indent="0" algn="r">
              <a:lnSpc>
                <a:spcPct val="80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162744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ercentage of Communication Tool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8B06ACE2-BA16-48C7-A451-845668BC059A}"/>
              </a:ext>
            </a:extLst>
          </p:cNvPr>
          <p:cNvSpPr>
            <a:spLocks noGrp="1"/>
          </p:cNvSpPr>
          <p:nvPr>
            <p:ph type="dt" sz="half" idx="10"/>
          </p:nvPr>
        </p:nvSpPr>
        <p:spPr/>
        <p:txBody>
          <a:bodyPr/>
          <a:lstStyle/>
          <a:p>
            <a:r>
              <a:rPr lang="en-US" dirty="0"/>
              <a:t>8/05/20XX</a:t>
            </a:r>
          </a:p>
        </p:txBody>
      </p:sp>
      <p:sp>
        <p:nvSpPr>
          <p:cNvPr id="6" name="Footer Placeholder 5">
            <a:extLst>
              <a:ext uri="{FF2B5EF4-FFF2-40B4-BE49-F238E27FC236}">
                <a16:creationId xmlns:a16="http://schemas.microsoft.com/office/drawing/2014/main" id="{009B479B-4CEB-47DB-903C-2E2D2445EB57}"/>
              </a:ext>
            </a:extLst>
          </p:cNvPr>
          <p:cNvSpPr>
            <a:spLocks noGrp="1"/>
          </p:cNvSpPr>
          <p:nvPr>
            <p:ph type="ftr" sz="quarter" idx="11"/>
          </p:nvPr>
        </p:nvSpPr>
        <p:spPr/>
        <p:txBody>
          <a:bodyPr/>
          <a:lstStyle/>
          <a:p>
            <a:r>
              <a:rPr lang="en-US" dirty="0"/>
              <a:t>Conference Presentation</a:t>
            </a:r>
          </a:p>
        </p:txBody>
      </p:sp>
      <p:sp>
        <p:nvSpPr>
          <p:cNvPr id="7" name="Slide Number Placeholder 6">
            <a:extLst>
              <a:ext uri="{FF2B5EF4-FFF2-40B4-BE49-F238E27FC236}">
                <a16:creationId xmlns:a16="http://schemas.microsoft.com/office/drawing/2014/main" id="{FC6F2130-E7AA-4706-B388-47F7E032B5EA}"/>
              </a:ext>
            </a:extLst>
          </p:cNvPr>
          <p:cNvSpPr>
            <a:spLocks noGrp="1"/>
          </p:cNvSpPr>
          <p:nvPr>
            <p:ph type="sldNum" sz="quarter" idx="12"/>
          </p:nvPr>
        </p:nvSpPr>
        <p:spPr/>
        <p:txBody>
          <a:bodyPr/>
          <a:lstStyle/>
          <a:p>
            <a:fld id="{18D65601-5AE2-46FC-B138-694DDD2B510D}" type="slidenum">
              <a:rPr lang="en-US" smtClean="0"/>
              <a:t>‹#›</a:t>
            </a:fld>
            <a:endParaRPr lang="en-US" dirty="0"/>
          </a:p>
        </p:txBody>
      </p:sp>
      <p:sp>
        <p:nvSpPr>
          <p:cNvPr id="9" name="Rectangle 8">
            <a:extLst>
              <a:ext uri="{FF2B5EF4-FFF2-40B4-BE49-F238E27FC236}">
                <a16:creationId xmlns:a16="http://schemas.microsoft.com/office/drawing/2014/main" id="{67311573-5DB1-44CE-818B-9E5F570408F1}"/>
              </a:ext>
            </a:extLst>
          </p:cNvPr>
          <p:cNvSpPr/>
          <p:nvPr userDrawn="1"/>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ontent Placeholder 15">
            <a:extLst>
              <a:ext uri="{FF2B5EF4-FFF2-40B4-BE49-F238E27FC236}">
                <a16:creationId xmlns:a16="http://schemas.microsoft.com/office/drawing/2014/main" id="{6E328664-C733-476A-81C6-2A0B15B001A1}"/>
              </a:ext>
            </a:extLst>
          </p:cNvPr>
          <p:cNvSpPr>
            <a:spLocks noGrp="1"/>
          </p:cNvSpPr>
          <p:nvPr>
            <p:ph sz="quarter" idx="15" hasCustomPrompt="1"/>
          </p:nvPr>
        </p:nvSpPr>
        <p:spPr>
          <a:xfrm>
            <a:off x="2029158" y="2838122"/>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20" name="Content Placeholder 15">
            <a:extLst>
              <a:ext uri="{FF2B5EF4-FFF2-40B4-BE49-F238E27FC236}">
                <a16:creationId xmlns:a16="http://schemas.microsoft.com/office/drawing/2014/main" id="{4DA6C57C-E2CB-484E-94E6-9AB8DC7DB4C5}"/>
              </a:ext>
            </a:extLst>
          </p:cNvPr>
          <p:cNvSpPr>
            <a:spLocks noGrp="1"/>
          </p:cNvSpPr>
          <p:nvPr>
            <p:ph sz="quarter" idx="16" hasCustomPrompt="1"/>
          </p:nvPr>
        </p:nvSpPr>
        <p:spPr>
          <a:xfrm>
            <a:off x="2029158" y="3379435"/>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21" name="Content Placeholder 15">
            <a:extLst>
              <a:ext uri="{FF2B5EF4-FFF2-40B4-BE49-F238E27FC236}">
                <a16:creationId xmlns:a16="http://schemas.microsoft.com/office/drawing/2014/main" id="{97E74E6E-CDEF-424A-B7CE-5B34A0AC34D6}"/>
              </a:ext>
            </a:extLst>
          </p:cNvPr>
          <p:cNvSpPr>
            <a:spLocks noGrp="1"/>
          </p:cNvSpPr>
          <p:nvPr>
            <p:ph sz="quarter" idx="17" hasCustomPrompt="1"/>
          </p:nvPr>
        </p:nvSpPr>
        <p:spPr>
          <a:xfrm>
            <a:off x="2029158" y="3928699"/>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22" name="Content Placeholder 15">
            <a:extLst>
              <a:ext uri="{FF2B5EF4-FFF2-40B4-BE49-F238E27FC236}">
                <a16:creationId xmlns:a16="http://schemas.microsoft.com/office/drawing/2014/main" id="{E7A1AA76-7517-4C53-B2A4-EE8B1C6ADDDF}"/>
              </a:ext>
            </a:extLst>
          </p:cNvPr>
          <p:cNvSpPr>
            <a:spLocks noGrp="1"/>
          </p:cNvSpPr>
          <p:nvPr>
            <p:ph sz="quarter" idx="18" hasCustomPrompt="1"/>
          </p:nvPr>
        </p:nvSpPr>
        <p:spPr>
          <a:xfrm>
            <a:off x="2029158" y="4476966"/>
            <a:ext cx="1786759" cy="430923"/>
          </a:xfrm>
          <a:prstGeom prst="rect">
            <a:avLst/>
          </a:prstGeom>
        </p:spPr>
        <p:txBody>
          <a:bodyPr anchor="t"/>
          <a:lstStyle>
            <a:lvl1pPr marL="0" indent="0" algn="l">
              <a:lnSpc>
                <a:spcPct val="150000"/>
              </a:lnSpc>
              <a:spcBef>
                <a:spcPts val="0"/>
              </a:spcBef>
              <a:spcAft>
                <a:spcPts val="0"/>
              </a:spcAft>
              <a:buNone/>
              <a:defRPr sz="1400" spc="100" baseline="0"/>
            </a:lvl1pPr>
          </a:lstStyle>
          <a:p>
            <a:pPr lvl="0"/>
            <a:r>
              <a:rPr lang="en-US"/>
              <a:t>Click to add text</a:t>
            </a:r>
          </a:p>
        </p:txBody>
      </p:sp>
      <p:sp>
        <p:nvSpPr>
          <p:cNvPr id="37" name="Text Placeholder 12">
            <a:extLst>
              <a:ext uri="{FF2B5EF4-FFF2-40B4-BE49-F238E27FC236}">
                <a16:creationId xmlns:a16="http://schemas.microsoft.com/office/drawing/2014/main" id="{273C9D83-2282-43F4-BB54-7CDA96B45560}"/>
              </a:ext>
            </a:extLst>
          </p:cNvPr>
          <p:cNvSpPr>
            <a:spLocks noGrp="1"/>
          </p:cNvSpPr>
          <p:nvPr>
            <p:ph type="body" sz="quarter" idx="19" hasCustomPrompt="1"/>
          </p:nvPr>
        </p:nvSpPr>
        <p:spPr>
          <a:xfrm>
            <a:off x="6298588" y="1307183"/>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38" name="Text Placeholder 12">
            <a:extLst>
              <a:ext uri="{FF2B5EF4-FFF2-40B4-BE49-F238E27FC236}">
                <a16:creationId xmlns:a16="http://schemas.microsoft.com/office/drawing/2014/main" id="{90C1AC4A-23E9-4676-A30E-E39B4342FF07}"/>
              </a:ext>
            </a:extLst>
          </p:cNvPr>
          <p:cNvSpPr>
            <a:spLocks noGrp="1"/>
          </p:cNvSpPr>
          <p:nvPr>
            <p:ph type="body" sz="quarter" idx="20" hasCustomPrompt="1"/>
          </p:nvPr>
        </p:nvSpPr>
        <p:spPr>
          <a:xfrm>
            <a:off x="6298588" y="3703828"/>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39" name="Text Placeholder 12">
            <a:extLst>
              <a:ext uri="{FF2B5EF4-FFF2-40B4-BE49-F238E27FC236}">
                <a16:creationId xmlns:a16="http://schemas.microsoft.com/office/drawing/2014/main" id="{2C256BCC-FED6-4D75-8C65-5967DD2E0194}"/>
              </a:ext>
            </a:extLst>
          </p:cNvPr>
          <p:cNvSpPr>
            <a:spLocks noGrp="1"/>
          </p:cNvSpPr>
          <p:nvPr>
            <p:ph type="body" sz="quarter" idx="21" hasCustomPrompt="1"/>
          </p:nvPr>
        </p:nvSpPr>
        <p:spPr>
          <a:xfrm>
            <a:off x="9033309" y="1307183"/>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40" name="Text Placeholder 12">
            <a:extLst>
              <a:ext uri="{FF2B5EF4-FFF2-40B4-BE49-F238E27FC236}">
                <a16:creationId xmlns:a16="http://schemas.microsoft.com/office/drawing/2014/main" id="{036A0378-B8F0-463A-A66D-83D798223E3C}"/>
              </a:ext>
            </a:extLst>
          </p:cNvPr>
          <p:cNvSpPr>
            <a:spLocks noGrp="1"/>
          </p:cNvSpPr>
          <p:nvPr>
            <p:ph type="body" sz="quarter" idx="22" hasCustomPrompt="1"/>
          </p:nvPr>
        </p:nvSpPr>
        <p:spPr>
          <a:xfrm>
            <a:off x="9033309" y="3703828"/>
            <a:ext cx="1783393" cy="1783055"/>
          </a:xfrm>
          <a:prstGeom prst="rect">
            <a:avLst/>
          </a:prstGeom>
        </p:spPr>
        <p:txBody>
          <a:bodyPr anchor="ctr"/>
          <a:lstStyle>
            <a:lvl1pPr marL="0" indent="0" algn="ctr">
              <a:lnSpc>
                <a:spcPct val="125000"/>
              </a:lnSpc>
              <a:spcBef>
                <a:spcPts val="0"/>
              </a:spcBef>
              <a:buNone/>
              <a:defRPr sz="2400" b="0" spc="100" baseline="0">
                <a:solidFill>
                  <a:schemeClr val="accent1"/>
                </a:solidFill>
                <a:latin typeface="Univers LT Std 45 Light" panose="020B0703030502020204" pitchFamily="34" charset="0"/>
              </a:defRPr>
            </a:lvl1pPr>
          </a:lstStyle>
          <a:p>
            <a:pPr lvl="0"/>
            <a:r>
              <a:rPr lang="en-US"/>
              <a:t>#</a:t>
            </a:r>
          </a:p>
        </p:txBody>
      </p:sp>
      <p:sp>
        <p:nvSpPr>
          <p:cNvPr id="2" name="Title 1">
            <a:extLst>
              <a:ext uri="{FF2B5EF4-FFF2-40B4-BE49-F238E27FC236}">
                <a16:creationId xmlns:a16="http://schemas.microsoft.com/office/drawing/2014/main" id="{82BDF22D-6760-4BDD-92EF-E940DCC023C0}"/>
              </a:ext>
            </a:extLst>
          </p:cNvPr>
          <p:cNvSpPr>
            <a:spLocks noGrp="1"/>
          </p:cNvSpPr>
          <p:nvPr>
            <p:ph type="title"/>
          </p:nvPr>
        </p:nvSpPr>
        <p:spPr>
          <a:xfrm>
            <a:off x="1267697" y="1369287"/>
            <a:ext cx="4079564" cy="1268810"/>
          </a:xfrm>
          <a:prstGeom prst="rect">
            <a:avLst/>
          </a:prstGeom>
        </p:spPr>
        <p:txBody>
          <a:bodyPr anchor="ctr"/>
          <a:lstStyle>
            <a:lvl1pPr>
              <a:lnSpc>
                <a:spcPct val="125000"/>
              </a:lnSpc>
              <a:defRPr lang="en-US" sz="2400" spc="100" baseline="0">
                <a:solidFill>
                  <a:schemeClr val="accent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2295802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king Great Products">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BAADBBE-F1E3-480E-BE79-B55DEF9410EF}"/>
              </a:ext>
              <a:ext uri="{C183D7F6-B498-43B3-948B-1728B52AA6E4}">
                <adec:decorative xmlns:adec="http://schemas.microsoft.com/office/drawing/2017/decorative" val="1"/>
              </a:ext>
            </a:extLst>
          </p:cNvPr>
          <p:cNvSpPr/>
          <p:nvPr userDrawn="1"/>
        </p:nvSpPr>
        <p:spPr>
          <a:xfrm>
            <a:off x="5397500" y="2009775"/>
            <a:ext cx="6794499" cy="28384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A4C868C7-0B77-47B8-9C16-7F97AA9F0D4E}"/>
              </a:ext>
            </a:extLst>
          </p:cNvPr>
          <p:cNvSpPr>
            <a:spLocks noGrp="1"/>
          </p:cNvSpPr>
          <p:nvPr>
            <p:ph type="pic" sz="quarter" idx="13" hasCustomPrompt="1"/>
          </p:nvPr>
        </p:nvSpPr>
        <p:spPr>
          <a:xfrm>
            <a:off x="1" y="0"/>
            <a:ext cx="6311899" cy="6858000"/>
          </a:xfrm>
          <a:custGeom>
            <a:avLst/>
            <a:gdLst>
              <a:gd name="connsiteX0" fmla="*/ 0 w 6311899"/>
              <a:gd name="connsiteY0" fmla="*/ 0 h 6858000"/>
              <a:gd name="connsiteX1" fmla="*/ 6311899 w 6311899"/>
              <a:gd name="connsiteY1" fmla="*/ 0 h 6858000"/>
              <a:gd name="connsiteX2" fmla="*/ 6311899 w 6311899"/>
              <a:gd name="connsiteY2" fmla="*/ 2009775 h 6858000"/>
              <a:gd name="connsiteX3" fmla="*/ 5397499 w 6311899"/>
              <a:gd name="connsiteY3" fmla="*/ 2009775 h 6858000"/>
              <a:gd name="connsiteX4" fmla="*/ 5397499 w 6311899"/>
              <a:gd name="connsiteY4" fmla="*/ 4848225 h 6858000"/>
              <a:gd name="connsiteX5" fmla="*/ 6311899 w 6311899"/>
              <a:gd name="connsiteY5" fmla="*/ 4848225 h 6858000"/>
              <a:gd name="connsiteX6" fmla="*/ 6311899 w 6311899"/>
              <a:gd name="connsiteY6" fmla="*/ 6858000 h 6858000"/>
              <a:gd name="connsiteX7" fmla="*/ 0 w 6311899"/>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311899" h="6858000">
                <a:moveTo>
                  <a:pt x="0" y="0"/>
                </a:moveTo>
                <a:lnTo>
                  <a:pt x="6311899" y="0"/>
                </a:lnTo>
                <a:lnTo>
                  <a:pt x="6311899" y="2009775"/>
                </a:lnTo>
                <a:lnTo>
                  <a:pt x="5397499" y="2009775"/>
                </a:lnTo>
                <a:lnTo>
                  <a:pt x="5397499" y="4848225"/>
                </a:lnTo>
                <a:lnTo>
                  <a:pt x="6311899" y="4848225"/>
                </a:lnTo>
                <a:lnTo>
                  <a:pt x="6311899" y="6858000"/>
                </a:lnTo>
                <a:lnTo>
                  <a:pt x="0" y="6858000"/>
                </a:lnTo>
                <a:close/>
              </a:path>
            </a:pathLst>
          </a:custGeom>
        </p:spPr>
        <p:txBody>
          <a:bodyPr wrap="square">
            <a:noAutofit/>
          </a:bodyPr>
          <a:lstStyle>
            <a:lvl1pPr marL="0" indent="0" algn="ctr">
              <a:buNone/>
              <a:defRPr/>
            </a:lvl1pPr>
          </a:lstStyle>
          <a:p>
            <a:r>
              <a:rPr lang="en-US" dirty="0"/>
              <a:t>Click to add photo</a:t>
            </a:r>
          </a:p>
        </p:txBody>
      </p:sp>
      <p:sp>
        <p:nvSpPr>
          <p:cNvPr id="5" name="Date Placeholder 4">
            <a:extLst>
              <a:ext uri="{FF2B5EF4-FFF2-40B4-BE49-F238E27FC236}">
                <a16:creationId xmlns:a16="http://schemas.microsoft.com/office/drawing/2014/main" id="{6F4198D5-23F4-441A-AD0A-C6CD015E997C}"/>
              </a:ext>
            </a:extLst>
          </p:cNvPr>
          <p:cNvSpPr>
            <a:spLocks noGrp="1"/>
          </p:cNvSpPr>
          <p:nvPr>
            <p:ph type="dt" sz="half" idx="10"/>
          </p:nvPr>
        </p:nvSpPr>
        <p:spPr/>
        <p:txBody>
          <a:bodyPr/>
          <a:lstStyle>
            <a:lvl1pPr>
              <a:defRPr>
                <a:solidFill>
                  <a:schemeClr val="bg1"/>
                </a:solidFill>
              </a:defRPr>
            </a:lvl1pPr>
          </a:lstStyle>
          <a:p>
            <a:r>
              <a:rPr lang="en-US" dirty="0"/>
              <a:t>8/05/20XX</a:t>
            </a:r>
          </a:p>
        </p:txBody>
      </p:sp>
      <p:sp>
        <p:nvSpPr>
          <p:cNvPr id="16" name="Content Placeholder 15">
            <a:extLst>
              <a:ext uri="{FF2B5EF4-FFF2-40B4-BE49-F238E27FC236}">
                <a16:creationId xmlns:a16="http://schemas.microsoft.com/office/drawing/2014/main" id="{8E5DAC80-95FC-4BA1-98B2-5631FB3B0198}"/>
              </a:ext>
            </a:extLst>
          </p:cNvPr>
          <p:cNvSpPr>
            <a:spLocks noGrp="1"/>
          </p:cNvSpPr>
          <p:nvPr>
            <p:ph sz="quarter" idx="15" hasCustomPrompt="1"/>
          </p:nvPr>
        </p:nvSpPr>
        <p:spPr>
          <a:xfrm>
            <a:off x="6337298" y="3200401"/>
            <a:ext cx="5257799" cy="1701800"/>
          </a:xfrm>
          <a:prstGeom prst="rect">
            <a:avLst/>
          </a:prstGeom>
        </p:spPr>
        <p:txBody>
          <a:bodyPr/>
          <a:lstStyle>
            <a:lvl1pPr marL="0" indent="0">
              <a:lnSpc>
                <a:spcPct val="100000"/>
              </a:lnSpc>
              <a:spcBef>
                <a:spcPts val="0"/>
              </a:spcBef>
              <a:spcAft>
                <a:spcPts val="1200"/>
              </a:spcAft>
              <a:buNone/>
              <a:defRPr sz="1400" spc="100" baseline="0">
                <a:solidFill>
                  <a:schemeClr val="bg1"/>
                </a:solidFill>
              </a:defRPr>
            </a:lvl1pPr>
          </a:lstStyle>
          <a:p>
            <a:pPr lvl="0"/>
            <a:r>
              <a:rPr lang="en-US"/>
              <a:t>Click to add text</a:t>
            </a:r>
          </a:p>
        </p:txBody>
      </p:sp>
      <p:sp>
        <p:nvSpPr>
          <p:cNvPr id="12" name="Footer Placeholder 4">
            <a:extLst>
              <a:ext uri="{FF2B5EF4-FFF2-40B4-BE49-F238E27FC236}">
                <a16:creationId xmlns:a16="http://schemas.microsoft.com/office/drawing/2014/main" id="{464448FE-96B4-43C5-8721-4FBF69ED48B7}"/>
              </a:ext>
            </a:extLst>
          </p:cNvPr>
          <p:cNvSpPr>
            <a:spLocks noGrp="1"/>
          </p:cNvSpPr>
          <p:nvPr>
            <p:ph type="ftr" sz="quarter" idx="11"/>
          </p:nvPr>
        </p:nvSpPr>
        <p:spPr>
          <a:xfrm>
            <a:off x="6519230" y="6356350"/>
            <a:ext cx="3152912" cy="365125"/>
          </a:xfrm>
        </p:spPr>
        <p:txBody>
          <a:bodyPr/>
          <a:lstStyle>
            <a:lvl1pPr algn="l">
              <a:defRPr>
                <a:solidFill>
                  <a:schemeClr val="accent6">
                    <a:lumMod val="75000"/>
                  </a:schemeClr>
                </a:solidFill>
              </a:defRPr>
            </a:lvl1pPr>
          </a:lstStyle>
          <a:p>
            <a:r>
              <a:rPr lang="en-US" dirty="0"/>
              <a:t>Conference Presentation</a:t>
            </a:r>
          </a:p>
        </p:txBody>
      </p:sp>
      <p:sp>
        <p:nvSpPr>
          <p:cNvPr id="13" name="Slide Number Placeholder 5">
            <a:extLst>
              <a:ext uri="{FF2B5EF4-FFF2-40B4-BE49-F238E27FC236}">
                <a16:creationId xmlns:a16="http://schemas.microsoft.com/office/drawing/2014/main" id="{F8104834-0355-4576-A9E5-FF5B92B361FF}"/>
              </a:ext>
            </a:extLst>
          </p:cNvPr>
          <p:cNvSpPr>
            <a:spLocks noGrp="1"/>
          </p:cNvSpPr>
          <p:nvPr>
            <p:ph type="sldNum" sz="quarter" idx="12"/>
          </p:nvPr>
        </p:nvSpPr>
        <p:spPr>
          <a:xfrm>
            <a:off x="10510344" y="6356350"/>
            <a:ext cx="843455" cy="365125"/>
          </a:xfrm>
        </p:spPr>
        <p:txBody>
          <a:bodyPr/>
          <a:lstStyle>
            <a:lvl1pPr>
              <a:defRPr>
                <a:solidFill>
                  <a:schemeClr val="accent6">
                    <a:lumMod val="75000"/>
                  </a:schemeClr>
                </a:solidFill>
              </a:defRPr>
            </a:lvl1pPr>
          </a:lstStyle>
          <a:p>
            <a:fld id="{18D65601-5AE2-46FC-B138-694DDD2B510D}" type="slidenum">
              <a:rPr lang="en-US" smtClean="0"/>
              <a:pPr/>
              <a:t>‹#›</a:t>
            </a:fld>
            <a:endParaRPr lang="en-US" dirty="0"/>
          </a:p>
        </p:txBody>
      </p:sp>
      <p:sp>
        <p:nvSpPr>
          <p:cNvPr id="2" name="Title 1">
            <a:extLst>
              <a:ext uri="{FF2B5EF4-FFF2-40B4-BE49-F238E27FC236}">
                <a16:creationId xmlns:a16="http://schemas.microsoft.com/office/drawing/2014/main" id="{3AD2D377-D829-49CC-9253-683054B909F0}"/>
              </a:ext>
            </a:extLst>
          </p:cNvPr>
          <p:cNvSpPr>
            <a:spLocks noGrp="1"/>
          </p:cNvSpPr>
          <p:nvPr>
            <p:ph type="title"/>
          </p:nvPr>
        </p:nvSpPr>
        <p:spPr>
          <a:xfrm>
            <a:off x="6337298" y="2063075"/>
            <a:ext cx="5257799" cy="1268810"/>
          </a:xfrm>
          <a:prstGeom prst="rect">
            <a:avLst/>
          </a:prstGeom>
        </p:spPr>
        <p:txBody>
          <a:bodyPr anchor="ctr"/>
          <a:lstStyle>
            <a:lvl1pPr>
              <a:defRPr lang="en-US" sz="2400" spc="100" baseline="0">
                <a:solidFill>
                  <a:schemeClr val="bg1"/>
                </a:solidFill>
                <a:ea typeface="+mn-ea"/>
                <a:cs typeface="+mn-cs"/>
              </a:defRPr>
            </a:lvl1pPr>
          </a:lstStyle>
          <a:p>
            <a:pPr marL="0" lvl="0" indent="0">
              <a:lnSpc>
                <a:spcPct val="125000"/>
              </a:lnSpc>
              <a:spcBef>
                <a:spcPts val="0"/>
              </a:spcBef>
              <a:buFont typeface="Arial" panose="020B0604020202020204" pitchFamily="34" charset="0"/>
            </a:pPr>
            <a:r>
              <a:rPr lang="en-US"/>
              <a:t>Click to edit Master title style</a:t>
            </a:r>
            <a:endParaRPr lang="en-US" dirty="0"/>
          </a:p>
        </p:txBody>
      </p:sp>
    </p:spTree>
    <p:extLst>
      <p:ext uri="{BB962C8B-B14F-4D97-AF65-F5344CB8AC3E}">
        <p14:creationId xmlns:p14="http://schemas.microsoft.com/office/powerpoint/2010/main" val="548123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EF32C8C7-5C6C-400B-AEC0-4D8178161B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900" b="0" cap="all" spc="150" baseline="0">
                <a:solidFill>
                  <a:schemeClr val="bg2">
                    <a:lumMod val="50000"/>
                  </a:schemeClr>
                </a:solidFill>
                <a:latin typeface="Univers Light" panose="020B0403020202020204" pitchFamily="34" charset="0"/>
              </a:defRPr>
            </a:lvl1pPr>
          </a:lstStyle>
          <a:p>
            <a:r>
              <a:rPr lang="en-US" dirty="0"/>
              <a:t>8/05/20XX</a:t>
            </a:r>
          </a:p>
        </p:txBody>
      </p:sp>
      <p:sp>
        <p:nvSpPr>
          <p:cNvPr id="5" name="Footer Placeholder 4">
            <a:extLst>
              <a:ext uri="{FF2B5EF4-FFF2-40B4-BE49-F238E27FC236}">
                <a16:creationId xmlns:a16="http://schemas.microsoft.com/office/drawing/2014/main" id="{4B7105D6-7B52-4B7D-9473-BCD571A93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900" b="0" cap="all" spc="150" baseline="0">
                <a:solidFill>
                  <a:schemeClr val="bg2">
                    <a:lumMod val="50000"/>
                  </a:schemeClr>
                </a:solidFill>
                <a:latin typeface="Univers Light" panose="020B0403020202020204" pitchFamily="34" charset="0"/>
              </a:defRPr>
            </a:lvl1pPr>
          </a:lstStyle>
          <a:p>
            <a:r>
              <a:rPr lang="en-US" dirty="0"/>
              <a:t>Conference Presentation</a:t>
            </a:r>
          </a:p>
        </p:txBody>
      </p:sp>
      <p:sp>
        <p:nvSpPr>
          <p:cNvPr id="6" name="Slide Number Placeholder 5">
            <a:extLst>
              <a:ext uri="{FF2B5EF4-FFF2-40B4-BE49-F238E27FC236}">
                <a16:creationId xmlns:a16="http://schemas.microsoft.com/office/drawing/2014/main" id="{B13EAA0A-7090-4FA3-AD1C-CD45704040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900" b="0" spc="150" baseline="0">
                <a:solidFill>
                  <a:schemeClr val="bg2">
                    <a:lumMod val="50000"/>
                  </a:schemeClr>
                </a:solidFill>
                <a:latin typeface="Univers Light" panose="020B0403020202020204" pitchFamily="34" charset="0"/>
              </a:defRPr>
            </a:lvl1pPr>
          </a:lstStyle>
          <a:p>
            <a:fld id="{18D65601-5AE2-46FC-B138-694DDD2B510D}" type="slidenum">
              <a:rPr lang="en-US" smtClean="0"/>
              <a:pPr/>
              <a:t>‹#›</a:t>
            </a:fld>
            <a:endParaRPr lang="en-US" dirty="0"/>
          </a:p>
        </p:txBody>
      </p:sp>
      <p:sp>
        <p:nvSpPr>
          <p:cNvPr id="7" name="TextBox 6">
            <a:extLst>
              <a:ext uri="{FF2B5EF4-FFF2-40B4-BE49-F238E27FC236}">
                <a16:creationId xmlns:a16="http://schemas.microsoft.com/office/drawing/2014/main" id="{084DCE26-8B90-4B2C-883A-D5FFC365BF8A}"/>
              </a:ext>
            </a:extLst>
          </p:cNvPr>
          <p:cNvSpPr txBox="1"/>
          <p:nvPr userDrawn="1"/>
        </p:nvSpPr>
        <p:spPr>
          <a:xfrm>
            <a:off x="5637320" y="2974019"/>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737433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gwash.org/view/67735/serve-on-greater-greater-washington-board-of-directors"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s://ggwash.org/view/67735/serve-on-greater-greater-washington-board-of-director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gwash.org/view/67735/serve-on-greater-greater-washington-board-of-director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gwash.org/view/67735/serve-on-greater-greater-washington-board-of-director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gwash.org/view/67735/serve-on-greater-greater-washington-board-of-director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ggwash.org/view/67735/serve-on-greater-greater-washington-board-of-director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gwash.org/view/67735/serve-on-greater-greater-washington-board-of-director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gwash.org/view/67735/serve-on-greater-greater-washington-board-of-director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gwash.org/view/67735/serve-on-greater-greater-washington-board-of-directors"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F9B274D2-774F-4C24-A448-1EFB461A95EA}"/>
              </a:ext>
            </a:extLst>
          </p:cNvPr>
          <p:cNvSpPr>
            <a:spLocks noGrp="1"/>
          </p:cNvSpPr>
          <p:nvPr>
            <p:ph type="title"/>
          </p:nvPr>
        </p:nvSpPr>
        <p:spPr>
          <a:xfrm>
            <a:off x="995204" y="4965134"/>
            <a:ext cx="5100795" cy="1596004"/>
          </a:xfrm>
        </p:spPr>
        <p:txBody>
          <a:bodyPr/>
          <a:lstStyle/>
          <a:p>
            <a:r>
              <a:rPr lang="en-US" dirty="0"/>
              <a:t>Responsible</a:t>
            </a:r>
            <a:br>
              <a:rPr lang="en-US" dirty="0"/>
            </a:br>
            <a:r>
              <a:rPr lang="en-US" dirty="0" err="1"/>
              <a:t>Boardsmanship</a:t>
            </a:r>
            <a:endParaRPr lang="en-US" dirty="0"/>
          </a:p>
        </p:txBody>
      </p:sp>
      <p:pic>
        <p:nvPicPr>
          <p:cNvPr id="74" name="Picture Placeholder 73" descr="A picture of three chairs against the wall">
            <a:extLst>
              <a:ext uri="{FF2B5EF4-FFF2-40B4-BE49-F238E27FC236}">
                <a16:creationId xmlns:a16="http://schemas.microsoft.com/office/drawing/2014/main" id="{70E8AD59-4DDD-4E2E-A6CA-FF1DE5BD8A44}"/>
              </a:ext>
            </a:extLst>
          </p:cNvPr>
          <p:cNvPicPr>
            <a:picLocks noGrp="1" noChangeAspect="1"/>
          </p:cNvPicPr>
          <p:nvPr>
            <p:ph type="pic" sz="quarter" idx="10"/>
          </p:nvPr>
        </p:nvPicPr>
        <p:blipFill rotWithShape="1">
          <a:blip r:embed="rId2" cstate="print">
            <a:extLst>
              <a:ext uri="{28A0092B-C50C-407E-A947-70E740481C1C}">
                <a14:useLocalDpi xmlns:a14="http://schemas.microsoft.com/office/drawing/2010/main"/>
              </a:ext>
            </a:extLst>
          </a:blip>
          <a:srcRect/>
          <a:stretch/>
        </p:blipFill>
        <p:spPr>
          <a:xfrm>
            <a:off x="2476500" y="622103"/>
            <a:ext cx="9715500" cy="3720928"/>
          </a:xfrm>
        </p:spPr>
      </p:pic>
      <p:sp>
        <p:nvSpPr>
          <p:cNvPr id="26" name="Text Placeholder 25">
            <a:extLst>
              <a:ext uri="{FF2B5EF4-FFF2-40B4-BE49-F238E27FC236}">
                <a16:creationId xmlns:a16="http://schemas.microsoft.com/office/drawing/2014/main" id="{C022D7CD-E026-4E29-BE4B-3FA7B1EB6A46}"/>
              </a:ext>
            </a:extLst>
          </p:cNvPr>
          <p:cNvSpPr>
            <a:spLocks noGrp="1"/>
          </p:cNvSpPr>
          <p:nvPr>
            <p:ph type="body" sz="quarter" idx="12"/>
          </p:nvPr>
        </p:nvSpPr>
        <p:spPr>
          <a:xfrm>
            <a:off x="6359337" y="5779363"/>
            <a:ext cx="2459114" cy="685430"/>
          </a:xfrm>
        </p:spPr>
        <p:txBody>
          <a:bodyPr/>
          <a:lstStyle/>
          <a:p>
            <a:r>
              <a:rPr lang="en-US" sz="2000" b="1" dirty="0"/>
              <a:t>Trenton Moulin</a:t>
            </a:r>
          </a:p>
          <a:p>
            <a:r>
              <a:rPr lang="en-US" sz="2000" b="1" dirty="0"/>
              <a:t>AND</a:t>
            </a:r>
          </a:p>
          <a:p>
            <a:r>
              <a:rPr lang="en-US" sz="2000" b="1" dirty="0"/>
              <a:t>Denise Jones</a:t>
            </a:r>
          </a:p>
          <a:p>
            <a:r>
              <a:rPr lang="en-US" sz="2000" b="1" dirty="0"/>
              <a:t>​​</a:t>
            </a:r>
          </a:p>
        </p:txBody>
      </p:sp>
      <p:sp>
        <p:nvSpPr>
          <p:cNvPr id="36" name="Text Placeholder 35">
            <a:extLst>
              <a:ext uri="{FF2B5EF4-FFF2-40B4-BE49-F238E27FC236}">
                <a16:creationId xmlns:a16="http://schemas.microsoft.com/office/drawing/2014/main" id="{AEEB6582-6001-4276-8F87-1470B6FA1488}"/>
              </a:ext>
            </a:extLst>
          </p:cNvPr>
          <p:cNvSpPr>
            <a:spLocks noGrp="1"/>
          </p:cNvSpPr>
          <p:nvPr>
            <p:ph type="body" sz="quarter" idx="13"/>
          </p:nvPr>
        </p:nvSpPr>
        <p:spPr>
          <a:xfrm>
            <a:off x="9299663" y="5791178"/>
            <a:ext cx="2459114" cy="685429"/>
          </a:xfrm>
        </p:spPr>
        <p:txBody>
          <a:bodyPr/>
          <a:lstStyle/>
          <a:p>
            <a:r>
              <a:rPr lang="en-US" b="1" dirty="0"/>
              <a:t>January 11, 2023</a:t>
            </a:r>
          </a:p>
        </p:txBody>
      </p:sp>
      <p:sp>
        <p:nvSpPr>
          <p:cNvPr id="2" name="TextBox 1">
            <a:extLst>
              <a:ext uri="{FF2B5EF4-FFF2-40B4-BE49-F238E27FC236}">
                <a16:creationId xmlns:a16="http://schemas.microsoft.com/office/drawing/2014/main" id="{F22CFA6B-2A0E-5241-1B5F-3C5E1AB90AF7}"/>
              </a:ext>
            </a:extLst>
          </p:cNvPr>
          <p:cNvSpPr txBox="1"/>
          <p:nvPr/>
        </p:nvSpPr>
        <p:spPr>
          <a:xfrm>
            <a:off x="841829" y="391886"/>
            <a:ext cx="3788228" cy="523220"/>
          </a:xfrm>
          <a:prstGeom prst="rect">
            <a:avLst/>
          </a:prstGeom>
          <a:noFill/>
        </p:spPr>
        <p:txBody>
          <a:bodyPr wrap="square" rtlCol="0">
            <a:spAutoFit/>
          </a:bodyPr>
          <a:lstStyle/>
          <a:p>
            <a:r>
              <a:rPr lang="en-US" sz="2800" b="1" dirty="0">
                <a:solidFill>
                  <a:schemeClr val="bg1"/>
                </a:solidFill>
              </a:rPr>
              <a:t>Leadership Venango </a:t>
            </a:r>
          </a:p>
        </p:txBody>
      </p:sp>
    </p:spTree>
    <p:extLst>
      <p:ext uri="{BB962C8B-B14F-4D97-AF65-F5344CB8AC3E}">
        <p14:creationId xmlns:p14="http://schemas.microsoft.com/office/powerpoint/2010/main" val="1401199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B7E5B3-F6B1-4A5C-A942-9728FEC5764C}"/>
              </a:ext>
              <a:ext uri="{C183D7F6-B498-43B3-948B-1728B52AA6E4}">
                <adec:decorative xmlns:adec="http://schemas.microsoft.com/office/drawing/2017/decorative" val="1"/>
              </a:ext>
            </a:extLst>
          </p:cNvPr>
          <p:cNvSpPr/>
          <p:nvPr/>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27">
            <a:extLst>
              <a:ext uri="{FF2B5EF4-FFF2-40B4-BE49-F238E27FC236}">
                <a16:creationId xmlns:a16="http://schemas.microsoft.com/office/drawing/2014/main" id="{29909120-B013-4872-BAFC-11D63AAABDD4}"/>
              </a:ext>
            </a:extLst>
          </p:cNvPr>
          <p:cNvSpPr>
            <a:spLocks noGrp="1"/>
          </p:cNvSpPr>
          <p:nvPr>
            <p:ph sz="quarter" idx="15"/>
          </p:nvPr>
        </p:nvSpPr>
        <p:spPr>
          <a:xfrm>
            <a:off x="664351" y="664518"/>
            <a:ext cx="10569481" cy="5588197"/>
          </a:xfrm>
        </p:spPr>
        <p:txBody>
          <a:bodyPr/>
          <a:lstStyle/>
          <a:p>
            <a:pPr marL="174625" marR="920267" algn="ctr" rtl="0">
              <a:spcBef>
                <a:spcPts val="283"/>
              </a:spcBef>
              <a:spcAft>
                <a:spcPts val="0"/>
              </a:spcAft>
            </a:pPr>
            <a:r>
              <a:rPr lang="en-US" sz="1800" i="0" u="none" strike="noStrike" dirty="0">
                <a:solidFill>
                  <a:srgbClr val="222222"/>
                </a:solidFill>
                <a:effectLst/>
                <a:latin typeface="Merriweather" panose="00000500000000000000" pitchFamily="2" charset="0"/>
              </a:rPr>
              <a:t> </a:t>
            </a:r>
            <a:endParaRPr lang="en-US" sz="2400" dirty="0"/>
          </a:p>
          <a:p>
            <a:pPr marL="818985" rtl="0">
              <a:spcBef>
                <a:spcPts val="283"/>
              </a:spcBef>
              <a:spcAft>
                <a:spcPts val="0"/>
              </a:spcAft>
            </a:pPr>
            <a:endParaRPr lang="en-US" sz="1800" b="0" i="0" u="none" strike="noStrike" dirty="0">
              <a:solidFill>
                <a:srgbClr val="222222"/>
              </a:solidFill>
              <a:effectLst/>
              <a:latin typeface="Merriweather" panose="00000500000000000000" pitchFamily="2" charset="0"/>
            </a:endParaRPr>
          </a:p>
        </p:txBody>
      </p:sp>
      <p:pic>
        <p:nvPicPr>
          <p:cNvPr id="6" name="Picture 5" descr="A picture containing indoor, window, conference room&#10;&#10;Description automatically generated">
            <a:extLst>
              <a:ext uri="{FF2B5EF4-FFF2-40B4-BE49-F238E27FC236}">
                <a16:creationId xmlns:a16="http://schemas.microsoft.com/office/drawing/2014/main" id="{F567D0E8-4189-A95C-6769-8247042C94C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852229" y="638176"/>
            <a:ext cx="3675420" cy="2444154"/>
          </a:xfrm>
          <a:prstGeom prst="rect">
            <a:avLst/>
          </a:prstGeom>
          <a:ln>
            <a:noFill/>
          </a:ln>
          <a:effectLst>
            <a:softEdge rad="112500"/>
          </a:effectLst>
        </p:spPr>
      </p:pic>
      <p:sp>
        <p:nvSpPr>
          <p:cNvPr id="5" name="Slide Number Placeholder 4">
            <a:extLst>
              <a:ext uri="{FF2B5EF4-FFF2-40B4-BE49-F238E27FC236}">
                <a16:creationId xmlns:a16="http://schemas.microsoft.com/office/drawing/2014/main" id="{646665B6-F02E-4FF8-AEBC-BEFA35EAFC6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10</a:t>
            </a:fld>
            <a:endParaRPr lang="en-US" dirty="0"/>
          </a:p>
        </p:txBody>
      </p:sp>
      <p:sp>
        <p:nvSpPr>
          <p:cNvPr id="3" name="TextBox 2">
            <a:extLst>
              <a:ext uri="{FF2B5EF4-FFF2-40B4-BE49-F238E27FC236}">
                <a16:creationId xmlns:a16="http://schemas.microsoft.com/office/drawing/2014/main" id="{F8FC9893-C701-D133-83C6-23310DBFC506}"/>
              </a:ext>
            </a:extLst>
          </p:cNvPr>
          <p:cNvSpPr txBox="1"/>
          <p:nvPr/>
        </p:nvSpPr>
        <p:spPr>
          <a:xfrm>
            <a:off x="1927278" y="671091"/>
            <a:ext cx="3283352" cy="1646605"/>
          </a:xfrm>
          <a:prstGeom prst="rect">
            <a:avLst/>
          </a:prstGeom>
          <a:noFill/>
        </p:spPr>
        <p:txBody>
          <a:bodyPr wrap="square">
            <a:spAutoFit/>
          </a:bodyPr>
          <a:lstStyle/>
          <a:p>
            <a:pPr marR="513753" indent="66510" algn="ctr" rtl="0">
              <a:spcBef>
                <a:spcPts val="283"/>
              </a:spcBef>
              <a:spcAft>
                <a:spcPts val="0"/>
              </a:spcAft>
            </a:pPr>
            <a:endParaRPr lang="en-US" sz="1800" b="1" i="0" u="none" strike="noStrike" dirty="0">
              <a:solidFill>
                <a:srgbClr val="222222"/>
              </a:solidFill>
              <a:effectLst/>
              <a:latin typeface="Merriweather" panose="00000500000000000000" pitchFamily="2" charset="0"/>
            </a:endParaRPr>
          </a:p>
          <a:p>
            <a:pPr marR="513753" indent="66510" algn="ctr" rtl="0">
              <a:spcBef>
                <a:spcPts val="283"/>
              </a:spcBef>
              <a:spcAft>
                <a:spcPts val="0"/>
              </a:spcAft>
            </a:pPr>
            <a:r>
              <a:rPr lang="en-US" sz="2400" b="1" i="0" u="none" strike="noStrike" dirty="0">
                <a:solidFill>
                  <a:srgbClr val="222222"/>
                </a:solidFill>
                <a:effectLst/>
                <a:latin typeface="Merriweather" panose="00000500000000000000" pitchFamily="2" charset="0"/>
              </a:rPr>
              <a:t>VIII. Questions  </a:t>
            </a:r>
          </a:p>
          <a:p>
            <a:pPr marR="513753" indent="66510" algn="ctr" rtl="0">
              <a:spcBef>
                <a:spcPts val="283"/>
              </a:spcBef>
              <a:spcAft>
                <a:spcPts val="0"/>
              </a:spcAft>
            </a:pPr>
            <a:endParaRPr lang="en-US" b="1" dirty="0">
              <a:solidFill>
                <a:srgbClr val="222222"/>
              </a:solidFill>
              <a:latin typeface="Merriweather" panose="00000500000000000000" pitchFamily="2" charset="0"/>
            </a:endParaRPr>
          </a:p>
          <a:p>
            <a:pPr algn="ctr"/>
            <a:br>
              <a:rPr lang="en-US" dirty="0"/>
            </a:br>
            <a:endParaRPr lang="en-US" b="0" dirty="0">
              <a:effectLst/>
            </a:endParaRPr>
          </a:p>
        </p:txBody>
      </p:sp>
      <p:pic>
        <p:nvPicPr>
          <p:cNvPr id="2" name="Picture 1" descr="Question mark against red wall">
            <a:extLst>
              <a:ext uri="{FF2B5EF4-FFF2-40B4-BE49-F238E27FC236}">
                <a16:creationId xmlns:a16="http://schemas.microsoft.com/office/drawing/2014/main" id="{186E9DCB-7411-6272-3D54-B5B04E4698BA}"/>
              </a:ext>
            </a:extLst>
          </p:cNvPr>
          <p:cNvPicPr>
            <a:picLocks noChangeAspect="1"/>
          </p:cNvPicPr>
          <p:nvPr/>
        </p:nvPicPr>
        <p:blipFill>
          <a:blip r:embed="rId4"/>
          <a:stretch>
            <a:fillRect/>
          </a:stretch>
        </p:blipFill>
        <p:spPr>
          <a:xfrm>
            <a:off x="1182632" y="1494393"/>
            <a:ext cx="4772644" cy="2885026"/>
          </a:xfrm>
          <a:prstGeom prst="rect">
            <a:avLst/>
          </a:prstGeom>
        </p:spPr>
      </p:pic>
      <p:sp>
        <p:nvSpPr>
          <p:cNvPr id="7" name="TextBox 6">
            <a:extLst>
              <a:ext uri="{FF2B5EF4-FFF2-40B4-BE49-F238E27FC236}">
                <a16:creationId xmlns:a16="http://schemas.microsoft.com/office/drawing/2014/main" id="{1CEC50E0-629C-C301-15B1-8A6C80691826}"/>
              </a:ext>
            </a:extLst>
          </p:cNvPr>
          <p:cNvSpPr txBox="1"/>
          <p:nvPr/>
        </p:nvSpPr>
        <p:spPr>
          <a:xfrm>
            <a:off x="6577826" y="4586514"/>
            <a:ext cx="4656006" cy="954107"/>
          </a:xfrm>
          <a:prstGeom prst="rect">
            <a:avLst/>
          </a:prstGeom>
          <a:noFill/>
        </p:spPr>
        <p:txBody>
          <a:bodyPr wrap="square" rtlCol="0">
            <a:spAutoFit/>
          </a:bodyPr>
          <a:lstStyle/>
          <a:p>
            <a:pPr algn="ctr"/>
            <a:r>
              <a:rPr lang="en-US" sz="2800" b="1" dirty="0"/>
              <a:t>Thank You for Your Time and Attention</a:t>
            </a:r>
          </a:p>
        </p:txBody>
      </p:sp>
    </p:spTree>
    <p:extLst>
      <p:ext uri="{BB962C8B-B14F-4D97-AF65-F5344CB8AC3E}">
        <p14:creationId xmlns:p14="http://schemas.microsoft.com/office/powerpoint/2010/main" val="3594091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B7E5B3-F6B1-4A5C-A942-9728FEC5764C}"/>
              </a:ext>
              <a:ext uri="{C183D7F6-B498-43B3-948B-1728B52AA6E4}">
                <adec:decorative xmlns:adec="http://schemas.microsoft.com/office/drawing/2017/decorative" val="1"/>
              </a:ext>
            </a:extLst>
          </p:cNvPr>
          <p:cNvSpPr/>
          <p:nvPr/>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27">
            <a:extLst>
              <a:ext uri="{FF2B5EF4-FFF2-40B4-BE49-F238E27FC236}">
                <a16:creationId xmlns:a16="http://schemas.microsoft.com/office/drawing/2014/main" id="{29909120-B013-4872-BAFC-11D63AAABDD4}"/>
              </a:ext>
            </a:extLst>
          </p:cNvPr>
          <p:cNvSpPr>
            <a:spLocks noGrp="1"/>
          </p:cNvSpPr>
          <p:nvPr>
            <p:ph sz="quarter" idx="15"/>
          </p:nvPr>
        </p:nvSpPr>
        <p:spPr>
          <a:xfrm>
            <a:off x="900111" y="1341397"/>
            <a:ext cx="10569481" cy="4670895"/>
          </a:xfrm>
        </p:spPr>
        <p:txBody>
          <a:bodyPr/>
          <a:lstStyle/>
          <a:p>
            <a:pPr marL="247231" rtl="0">
              <a:spcBef>
                <a:spcPts val="915"/>
              </a:spcBef>
              <a:spcAft>
                <a:spcPts val="0"/>
              </a:spcAft>
            </a:pPr>
            <a:r>
              <a:rPr lang="en-US" sz="2400" b="0" i="0" u="none" strike="noStrike" dirty="0">
                <a:solidFill>
                  <a:srgbClr val="222222"/>
                </a:solidFill>
                <a:effectLst/>
                <a:latin typeface="Merriweather" panose="020B0604020202020204" pitchFamily="2" charset="0"/>
              </a:rPr>
              <a:t>I. Introduction </a:t>
            </a:r>
            <a:endParaRPr lang="en-US" sz="2400" b="0" dirty="0">
              <a:effectLst/>
            </a:endParaRPr>
          </a:p>
          <a:p>
            <a:pPr marL="188481" rtl="0">
              <a:spcBef>
                <a:spcPts val="320"/>
              </a:spcBef>
              <a:spcAft>
                <a:spcPts val="0"/>
              </a:spcAft>
            </a:pPr>
            <a:r>
              <a:rPr lang="en-US" sz="2400" b="0" i="0" u="none" strike="noStrike" dirty="0">
                <a:solidFill>
                  <a:srgbClr val="222222"/>
                </a:solidFill>
                <a:effectLst/>
                <a:latin typeface="Merriweather" panose="020B0604020202020204" pitchFamily="2" charset="0"/>
              </a:rPr>
              <a:t>II. Who owns a nonprofit </a:t>
            </a:r>
            <a:endParaRPr lang="en-US" sz="2400" b="0" dirty="0">
              <a:effectLst/>
            </a:endParaRPr>
          </a:p>
          <a:p>
            <a:pPr marL="1268755" indent="-457200" rtl="0">
              <a:spcBef>
                <a:spcPts val="283"/>
              </a:spcBef>
              <a:spcAft>
                <a:spcPts val="0"/>
              </a:spcAft>
              <a:buAutoNum type="alphaUcPeriod"/>
            </a:pPr>
            <a:r>
              <a:rPr lang="en-US" sz="2400" b="0" i="0" u="none" strike="noStrike" dirty="0">
                <a:solidFill>
                  <a:srgbClr val="222222"/>
                </a:solidFill>
                <a:effectLst/>
                <a:latin typeface="Merriweather" panose="020B0604020202020204" pitchFamily="2" charset="0"/>
              </a:rPr>
              <a:t>Public &amp; Moral Ownership </a:t>
            </a:r>
            <a:endParaRPr lang="en-US" sz="2400" b="0" dirty="0">
              <a:effectLst/>
            </a:endParaRPr>
          </a:p>
          <a:p>
            <a:pPr marL="121971" rtl="0">
              <a:spcBef>
                <a:spcPts val="283"/>
              </a:spcBef>
              <a:spcAft>
                <a:spcPts val="0"/>
              </a:spcAft>
            </a:pPr>
            <a:r>
              <a:rPr lang="en-US" sz="2400" b="0" i="0" u="none" strike="noStrike" dirty="0">
                <a:solidFill>
                  <a:srgbClr val="222222"/>
                </a:solidFill>
                <a:effectLst/>
                <a:latin typeface="Merriweather" panose="00000500000000000000" pitchFamily="2" charset="0"/>
              </a:rPr>
              <a:t>III. </a:t>
            </a:r>
            <a:r>
              <a:rPr lang="en-US" sz="2400" b="0" i="0" u="none" strike="noStrike" dirty="0" err="1">
                <a:solidFill>
                  <a:srgbClr val="222222"/>
                </a:solidFill>
                <a:effectLst/>
                <a:latin typeface="Merriweather" panose="00000500000000000000" pitchFamily="2" charset="0"/>
              </a:rPr>
              <a:t>Boardsmanship</a:t>
            </a:r>
            <a:r>
              <a:rPr lang="en-US" sz="2400" b="0" i="0" u="none" strike="noStrike" dirty="0">
                <a:solidFill>
                  <a:srgbClr val="222222"/>
                </a:solidFill>
                <a:effectLst/>
                <a:latin typeface="Merriweather" panose="00000500000000000000" pitchFamily="2" charset="0"/>
              </a:rPr>
              <a:t> </a:t>
            </a:r>
            <a:endParaRPr lang="en-US" sz="2400" b="0" dirty="0">
              <a:effectLst/>
            </a:endParaRPr>
          </a:p>
          <a:p>
            <a:pPr marL="811555" rtl="0">
              <a:spcBef>
                <a:spcPts val="283"/>
              </a:spcBef>
              <a:spcAft>
                <a:spcPts val="0"/>
              </a:spcAft>
            </a:pPr>
            <a:r>
              <a:rPr lang="en-US" sz="2000" b="0" i="0" u="none" strike="noStrike" dirty="0">
                <a:solidFill>
                  <a:srgbClr val="222222"/>
                </a:solidFill>
                <a:effectLst/>
                <a:latin typeface="Merriweather" panose="00000500000000000000" pitchFamily="2" charset="0"/>
              </a:rPr>
              <a:t>A.   Duties </a:t>
            </a:r>
            <a:endParaRPr lang="en-US" sz="2000" b="0" dirty="0">
              <a:effectLst/>
            </a:endParaRPr>
          </a:p>
          <a:p>
            <a:pPr marL="1277176" marR="114935" rtl="0">
              <a:spcBef>
                <a:spcPts val="283"/>
              </a:spcBef>
              <a:spcAft>
                <a:spcPts val="0"/>
              </a:spcAft>
            </a:pPr>
            <a:r>
              <a:rPr lang="en-US" sz="2000" b="0" i="0" u="none" strike="noStrike" dirty="0">
                <a:solidFill>
                  <a:srgbClr val="222222"/>
                </a:solidFill>
                <a:effectLst/>
                <a:latin typeface="Merriweather" panose="00000500000000000000" pitchFamily="2" charset="0"/>
              </a:rPr>
              <a:t>1. </a:t>
            </a:r>
            <a:r>
              <a:rPr lang="en-US" sz="2000" b="1" i="0" u="none" strike="noStrike" dirty="0">
                <a:solidFill>
                  <a:srgbClr val="222222"/>
                </a:solidFill>
                <a:effectLst/>
                <a:latin typeface="Merriweather" panose="00000500000000000000" pitchFamily="2" charset="0"/>
              </a:rPr>
              <a:t>Duty of Care: </a:t>
            </a:r>
            <a:r>
              <a:rPr lang="en-US" sz="2000" b="0" i="0" u="none" strike="noStrike" dirty="0">
                <a:solidFill>
                  <a:srgbClr val="222222"/>
                </a:solidFill>
                <a:effectLst/>
                <a:latin typeface="Merriweather" panose="00000500000000000000" pitchFamily="2" charset="0"/>
              </a:rPr>
              <a:t>The duty of care requires that a nonprofit board member participate actively in governance and oversight of an organization’s activities. This includes attending board and committee meetings, reviewing and understanding the organization’s financial documents, helping to frame strategic plans, identifying and managing risks as well as opportunities, and taking prudent steps to advance the organization’s mission and goals. </a:t>
            </a:r>
            <a:endParaRPr lang="en-US" sz="2000" b="0" dirty="0">
              <a:effectLst/>
            </a:endParaRPr>
          </a:p>
          <a:p>
            <a:br>
              <a:rPr lang="en-US" dirty="0"/>
            </a:br>
            <a:br>
              <a:rPr lang="en-US" dirty="0"/>
            </a:br>
            <a:endParaRPr lang="en-US" dirty="0"/>
          </a:p>
        </p:txBody>
      </p:sp>
      <p:pic>
        <p:nvPicPr>
          <p:cNvPr id="6" name="Picture 5" descr="A picture containing indoor, window, conference room&#10;&#10;Description automatically generated">
            <a:extLst>
              <a:ext uri="{FF2B5EF4-FFF2-40B4-BE49-F238E27FC236}">
                <a16:creationId xmlns:a16="http://schemas.microsoft.com/office/drawing/2014/main" id="{F567D0E8-4189-A95C-6769-8247042C94C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794172" y="664518"/>
            <a:ext cx="3675420" cy="2444154"/>
          </a:xfrm>
          <a:prstGeom prst="rect">
            <a:avLst/>
          </a:prstGeom>
          <a:ln>
            <a:noFill/>
          </a:ln>
          <a:effectLst>
            <a:softEdge rad="112500"/>
          </a:effectLst>
        </p:spPr>
      </p:pic>
      <p:sp>
        <p:nvSpPr>
          <p:cNvPr id="5" name="Slide Number Placeholder 4">
            <a:extLst>
              <a:ext uri="{FF2B5EF4-FFF2-40B4-BE49-F238E27FC236}">
                <a16:creationId xmlns:a16="http://schemas.microsoft.com/office/drawing/2014/main" id="{646665B6-F02E-4FF8-AEBC-BEFA35EAFC6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2</a:t>
            </a:fld>
            <a:endParaRPr lang="en-US" dirty="0"/>
          </a:p>
        </p:txBody>
      </p:sp>
      <p:sp>
        <p:nvSpPr>
          <p:cNvPr id="12" name="Title 11">
            <a:extLst>
              <a:ext uri="{FF2B5EF4-FFF2-40B4-BE49-F238E27FC236}">
                <a16:creationId xmlns:a16="http://schemas.microsoft.com/office/drawing/2014/main" id="{797B7FAC-CCCA-F711-381B-2C8AB2011E04}"/>
              </a:ext>
            </a:extLst>
          </p:cNvPr>
          <p:cNvSpPr>
            <a:spLocks noGrp="1"/>
          </p:cNvSpPr>
          <p:nvPr>
            <p:ph type="title"/>
          </p:nvPr>
        </p:nvSpPr>
        <p:spPr>
          <a:xfrm>
            <a:off x="900112" y="845707"/>
            <a:ext cx="5362575" cy="495691"/>
          </a:xfrm>
        </p:spPr>
        <p:txBody>
          <a:bodyPr/>
          <a:lstStyle/>
          <a:p>
            <a:r>
              <a:rPr lang="en-US" dirty="0"/>
              <a:t>RESPONSIBLE BOARDMANSHIP</a:t>
            </a:r>
          </a:p>
        </p:txBody>
      </p:sp>
    </p:spTree>
    <p:extLst>
      <p:ext uri="{BB962C8B-B14F-4D97-AF65-F5344CB8AC3E}">
        <p14:creationId xmlns:p14="http://schemas.microsoft.com/office/powerpoint/2010/main" val="744007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B7E5B3-F6B1-4A5C-A942-9728FEC5764C}"/>
              </a:ext>
              <a:ext uri="{C183D7F6-B498-43B3-948B-1728B52AA6E4}">
                <adec:decorative xmlns:adec="http://schemas.microsoft.com/office/drawing/2017/decorative" val="1"/>
              </a:ext>
            </a:extLst>
          </p:cNvPr>
          <p:cNvSpPr/>
          <p:nvPr/>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27">
            <a:extLst>
              <a:ext uri="{FF2B5EF4-FFF2-40B4-BE49-F238E27FC236}">
                <a16:creationId xmlns:a16="http://schemas.microsoft.com/office/drawing/2014/main" id="{29909120-B013-4872-BAFC-11D63AAABDD4}"/>
              </a:ext>
            </a:extLst>
          </p:cNvPr>
          <p:cNvSpPr>
            <a:spLocks noGrp="1"/>
          </p:cNvSpPr>
          <p:nvPr>
            <p:ph sz="quarter" idx="15"/>
          </p:nvPr>
        </p:nvSpPr>
        <p:spPr>
          <a:xfrm>
            <a:off x="722408" y="664518"/>
            <a:ext cx="7460344" cy="5588197"/>
          </a:xfrm>
        </p:spPr>
        <p:txBody>
          <a:bodyPr/>
          <a:lstStyle/>
          <a:p>
            <a:pPr marR="472034" rtl="0">
              <a:spcBef>
                <a:spcPts val="83"/>
              </a:spcBef>
              <a:spcAft>
                <a:spcPts val="0"/>
              </a:spcAft>
            </a:pPr>
            <a:r>
              <a:rPr lang="en-US" sz="1800" b="1" i="0" u="none" strike="noStrike" dirty="0">
                <a:solidFill>
                  <a:srgbClr val="222222"/>
                </a:solidFill>
                <a:effectLst/>
                <a:latin typeface="Merriweather" panose="00000500000000000000" pitchFamily="2" charset="0"/>
              </a:rPr>
              <a:t>2. Duty of Loyalty: </a:t>
            </a:r>
            <a:r>
              <a:rPr lang="en-US" sz="1800" b="0" i="0" u="none" strike="noStrike" dirty="0">
                <a:solidFill>
                  <a:srgbClr val="222222"/>
                </a:solidFill>
                <a:effectLst/>
                <a:latin typeface="Merriweather" panose="00000500000000000000" pitchFamily="2" charset="0"/>
              </a:rPr>
              <a:t>The duty of loyalty requires that a </a:t>
            </a:r>
            <a:endParaRPr lang="en-US" sz="3200" b="0" dirty="0">
              <a:effectLst/>
            </a:endParaRPr>
          </a:p>
          <a:p>
            <a:pPr marR="190081" rtl="0">
              <a:spcBef>
                <a:spcPts val="283"/>
              </a:spcBef>
              <a:spcAft>
                <a:spcPts val="0"/>
              </a:spcAft>
            </a:pPr>
            <a:r>
              <a:rPr lang="en-US" sz="1800" b="0" i="0" u="none" strike="noStrike" dirty="0">
                <a:solidFill>
                  <a:srgbClr val="222222"/>
                </a:solidFill>
                <a:effectLst/>
                <a:latin typeface="Merriweather" panose="00000500000000000000" pitchFamily="2" charset="0"/>
              </a:rPr>
              <a:t>nonprofit board member act in the best interest of the organization at all times. This includes identifying and disclosing potential conflicts of interest before joining the board, and when they arise. When a potential conflict exists, board members must follow conflict of interest management steps as mandated by law and recommended in good governance guidelines. </a:t>
            </a:r>
            <a:endParaRPr lang="en-US" sz="3200" dirty="0"/>
          </a:p>
          <a:p>
            <a:pPr marR="190081" rtl="0">
              <a:spcBef>
                <a:spcPts val="283"/>
              </a:spcBef>
              <a:spcAft>
                <a:spcPts val="0"/>
              </a:spcAft>
            </a:pPr>
            <a:endParaRPr lang="en-US" sz="3200" b="1" i="0" u="none" strike="noStrike" dirty="0">
              <a:solidFill>
                <a:srgbClr val="222222"/>
              </a:solidFill>
              <a:effectLst/>
              <a:latin typeface="Merriweather" panose="00000500000000000000" pitchFamily="2" charset="0"/>
            </a:endParaRPr>
          </a:p>
          <a:p>
            <a:pPr marR="190081" rtl="0">
              <a:spcBef>
                <a:spcPts val="283"/>
              </a:spcBef>
              <a:spcAft>
                <a:spcPts val="0"/>
              </a:spcAft>
            </a:pPr>
            <a:r>
              <a:rPr lang="en-US" sz="1800" b="1" i="0" u="none" strike="noStrike" dirty="0">
                <a:solidFill>
                  <a:srgbClr val="222222"/>
                </a:solidFill>
                <a:effectLst/>
                <a:latin typeface="Merriweather" panose="00000500000000000000" pitchFamily="2" charset="0"/>
              </a:rPr>
              <a:t>3. Duty of Obedience: </a:t>
            </a:r>
            <a:r>
              <a:rPr lang="en-US" sz="1800" b="0" i="0" u="none" strike="noStrike" dirty="0">
                <a:solidFill>
                  <a:srgbClr val="222222"/>
                </a:solidFill>
                <a:effectLst/>
                <a:latin typeface="Merriweather" panose="00000500000000000000" pitchFamily="2" charset="0"/>
              </a:rPr>
              <a:t>The duty of obedience requires that a nonprofit board member work to ensure that the </a:t>
            </a:r>
            <a:endParaRPr lang="en-US" sz="3200" b="0" dirty="0">
              <a:effectLst/>
            </a:endParaRPr>
          </a:p>
          <a:p>
            <a:pPr marR="708546" rtl="0">
              <a:spcBef>
                <a:spcPts val="83"/>
              </a:spcBef>
              <a:spcAft>
                <a:spcPts val="0"/>
              </a:spcAft>
            </a:pPr>
            <a:r>
              <a:rPr lang="en-US" sz="1800" b="0" i="0" u="none" strike="noStrike" dirty="0">
                <a:solidFill>
                  <a:srgbClr val="222222"/>
                </a:solidFill>
                <a:effectLst/>
                <a:latin typeface="Merriweather" panose="00000500000000000000" pitchFamily="2" charset="0"/>
              </a:rPr>
              <a:t>organization complies with applicable laws and </a:t>
            </a:r>
            <a:endParaRPr lang="en-US" sz="3200" b="0" dirty="0">
              <a:effectLst/>
            </a:endParaRPr>
          </a:p>
          <a:p>
            <a:pPr marR="304089" rtl="0">
              <a:spcBef>
                <a:spcPts val="283"/>
              </a:spcBef>
              <a:spcAft>
                <a:spcPts val="0"/>
              </a:spcAft>
            </a:pPr>
            <a:r>
              <a:rPr lang="en-US" sz="1800" b="0" i="0" u="none" strike="noStrike" dirty="0">
                <a:solidFill>
                  <a:srgbClr val="222222"/>
                </a:solidFill>
                <a:effectLst/>
                <a:latin typeface="Merriweather" panose="00000500000000000000" pitchFamily="2" charset="0"/>
              </a:rPr>
              <a:t>regulations, acts in accordance with its own policies, </a:t>
            </a:r>
            <a:endParaRPr lang="en-US" sz="3200" b="0" dirty="0">
              <a:effectLst/>
            </a:endParaRPr>
          </a:p>
          <a:p>
            <a:pPr marR="704088" rtl="0">
              <a:spcBef>
                <a:spcPts val="283"/>
              </a:spcBef>
              <a:spcAft>
                <a:spcPts val="0"/>
              </a:spcAft>
            </a:pPr>
            <a:r>
              <a:rPr lang="en-US" sz="1800" b="0" i="0" u="none" strike="noStrike" dirty="0">
                <a:solidFill>
                  <a:srgbClr val="222222"/>
                </a:solidFill>
                <a:effectLst/>
                <a:latin typeface="Merriweather" panose="00000500000000000000" pitchFamily="2" charset="0"/>
              </a:rPr>
              <a:t>and carries out its mission appropriately. Board </a:t>
            </a:r>
            <a:endParaRPr lang="en-US" sz="3200" b="0" dirty="0">
              <a:effectLst/>
            </a:endParaRPr>
          </a:p>
          <a:p>
            <a:pPr marR="255435" rtl="0">
              <a:spcBef>
                <a:spcPts val="283"/>
              </a:spcBef>
              <a:spcAft>
                <a:spcPts val="0"/>
              </a:spcAft>
            </a:pPr>
            <a:r>
              <a:rPr lang="en-US" sz="1800" b="0" i="0" u="none" strike="noStrike" dirty="0">
                <a:solidFill>
                  <a:srgbClr val="222222"/>
                </a:solidFill>
                <a:effectLst/>
                <a:latin typeface="Merriweather" panose="00000500000000000000" pitchFamily="2" charset="0"/>
              </a:rPr>
              <a:t>members should ensure that the organization carries </a:t>
            </a:r>
            <a:endParaRPr lang="en-US" sz="3200" b="0" dirty="0">
              <a:effectLst/>
            </a:endParaRPr>
          </a:p>
          <a:p>
            <a:pPr marR="308140" rtl="0">
              <a:spcBef>
                <a:spcPts val="283"/>
              </a:spcBef>
              <a:spcAft>
                <a:spcPts val="0"/>
              </a:spcAft>
            </a:pPr>
            <a:r>
              <a:rPr lang="en-US" sz="1800" b="0" i="0" u="none" strike="noStrike" dirty="0">
                <a:solidFill>
                  <a:srgbClr val="222222"/>
                </a:solidFill>
                <a:effectLst/>
                <a:latin typeface="Merriweather" panose="00000500000000000000" pitchFamily="2" charset="0"/>
              </a:rPr>
              <a:t>out its purpose and does not engage in unauthorized activities.</a:t>
            </a:r>
            <a:endParaRPr lang="en-US" sz="3200" b="0" dirty="0">
              <a:effectLst/>
            </a:endParaRPr>
          </a:p>
          <a:p>
            <a:br>
              <a:rPr lang="en-US" sz="3200" dirty="0"/>
            </a:br>
            <a:br>
              <a:rPr lang="en-US" dirty="0"/>
            </a:br>
            <a:br>
              <a:rPr lang="en-US" dirty="0"/>
            </a:br>
            <a:endParaRPr lang="en-US" dirty="0"/>
          </a:p>
        </p:txBody>
      </p:sp>
      <p:pic>
        <p:nvPicPr>
          <p:cNvPr id="6" name="Picture 5" descr="A picture containing indoor, window, conference room&#10;&#10;Description automatically generated">
            <a:extLst>
              <a:ext uri="{FF2B5EF4-FFF2-40B4-BE49-F238E27FC236}">
                <a16:creationId xmlns:a16="http://schemas.microsoft.com/office/drawing/2014/main" id="{F567D0E8-4189-A95C-6769-8247042C94C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794172" y="664518"/>
            <a:ext cx="3675420" cy="2444154"/>
          </a:xfrm>
          <a:prstGeom prst="rect">
            <a:avLst/>
          </a:prstGeom>
          <a:ln>
            <a:noFill/>
          </a:ln>
          <a:effectLst>
            <a:softEdge rad="112500"/>
          </a:effectLst>
        </p:spPr>
      </p:pic>
      <p:sp>
        <p:nvSpPr>
          <p:cNvPr id="5" name="Slide Number Placeholder 4">
            <a:extLst>
              <a:ext uri="{FF2B5EF4-FFF2-40B4-BE49-F238E27FC236}">
                <a16:creationId xmlns:a16="http://schemas.microsoft.com/office/drawing/2014/main" id="{646665B6-F02E-4FF8-AEBC-BEFA35EAFC6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3</a:t>
            </a:fld>
            <a:endParaRPr lang="en-US" dirty="0"/>
          </a:p>
        </p:txBody>
      </p:sp>
    </p:spTree>
    <p:extLst>
      <p:ext uri="{BB962C8B-B14F-4D97-AF65-F5344CB8AC3E}">
        <p14:creationId xmlns:p14="http://schemas.microsoft.com/office/powerpoint/2010/main" val="28645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B7E5B3-F6B1-4A5C-A942-9728FEC5764C}"/>
              </a:ext>
              <a:ext uri="{C183D7F6-B498-43B3-948B-1728B52AA6E4}">
                <adec:decorative xmlns:adec="http://schemas.microsoft.com/office/drawing/2017/decorative" val="1"/>
              </a:ext>
            </a:extLst>
          </p:cNvPr>
          <p:cNvSpPr/>
          <p:nvPr/>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27">
            <a:extLst>
              <a:ext uri="{FF2B5EF4-FFF2-40B4-BE49-F238E27FC236}">
                <a16:creationId xmlns:a16="http://schemas.microsoft.com/office/drawing/2014/main" id="{29909120-B013-4872-BAFC-11D63AAABDD4}"/>
              </a:ext>
            </a:extLst>
          </p:cNvPr>
          <p:cNvSpPr>
            <a:spLocks noGrp="1"/>
          </p:cNvSpPr>
          <p:nvPr>
            <p:ph sz="quarter" idx="15"/>
          </p:nvPr>
        </p:nvSpPr>
        <p:spPr>
          <a:xfrm>
            <a:off x="664351" y="664518"/>
            <a:ext cx="10889471" cy="5588197"/>
          </a:xfrm>
        </p:spPr>
        <p:txBody>
          <a:bodyPr/>
          <a:lstStyle/>
          <a:p>
            <a:pPr marL="821131" rtl="0">
              <a:spcBef>
                <a:spcPts val="919"/>
              </a:spcBef>
              <a:spcAft>
                <a:spcPts val="0"/>
              </a:spcAft>
            </a:pPr>
            <a:r>
              <a:rPr lang="en-US" sz="1800" b="1" i="0" u="none" strike="noStrike" dirty="0">
                <a:solidFill>
                  <a:srgbClr val="222222"/>
                </a:solidFill>
                <a:effectLst/>
                <a:latin typeface="Merriweather" panose="00000500000000000000" pitchFamily="2" charset="0"/>
              </a:rPr>
              <a:t>B. </a:t>
            </a:r>
            <a:r>
              <a:rPr lang="en-US" sz="1800" b="1" dirty="0">
                <a:solidFill>
                  <a:srgbClr val="222222"/>
                </a:solidFill>
                <a:latin typeface="Merriweather" panose="00000500000000000000" pitchFamily="2" charset="0"/>
              </a:rPr>
              <a:t>TYPES OF NONPROFIT BOARDS</a:t>
            </a:r>
            <a:endParaRPr lang="en-US" b="1" dirty="0">
              <a:effectLst/>
            </a:endParaRPr>
          </a:p>
          <a:p>
            <a:pPr marL="1277176" rtl="0">
              <a:spcBef>
                <a:spcPts val="283"/>
              </a:spcBef>
              <a:spcAft>
                <a:spcPts val="0"/>
              </a:spcAft>
            </a:pPr>
            <a:r>
              <a:rPr lang="en-US" sz="1800" b="0" i="0" u="none" strike="noStrike" dirty="0">
                <a:solidFill>
                  <a:srgbClr val="222222"/>
                </a:solidFill>
                <a:effectLst/>
                <a:latin typeface="Merriweather" panose="00000500000000000000" pitchFamily="2" charset="0"/>
              </a:rPr>
              <a:t>1. Working Board </a:t>
            </a:r>
            <a:endParaRPr lang="en-US" b="0" dirty="0">
              <a:effectLst/>
            </a:endParaRPr>
          </a:p>
          <a:p>
            <a:pPr marL="1278496" rtl="0">
              <a:spcBef>
                <a:spcPts val="283"/>
              </a:spcBef>
              <a:spcAft>
                <a:spcPts val="0"/>
              </a:spcAft>
            </a:pPr>
            <a:r>
              <a:rPr lang="en-US" sz="1800" b="0" i="0" u="none" strike="noStrike" dirty="0">
                <a:solidFill>
                  <a:srgbClr val="222222"/>
                </a:solidFill>
                <a:effectLst/>
                <a:latin typeface="Merriweather" panose="00000500000000000000" pitchFamily="2" charset="0"/>
              </a:rPr>
              <a:t>2. Advisory Board </a:t>
            </a:r>
            <a:endParaRPr lang="en-US" b="0" dirty="0">
              <a:effectLst/>
            </a:endParaRPr>
          </a:p>
          <a:p>
            <a:pPr marL="1280147" rtl="0">
              <a:spcBef>
                <a:spcPts val="283"/>
              </a:spcBef>
              <a:spcAft>
                <a:spcPts val="0"/>
              </a:spcAft>
            </a:pPr>
            <a:r>
              <a:rPr lang="en-US" sz="1800" b="0" i="0" u="none" strike="noStrike" dirty="0">
                <a:solidFill>
                  <a:srgbClr val="222222"/>
                </a:solidFill>
                <a:effectLst/>
                <a:latin typeface="Merriweather" panose="00000500000000000000" pitchFamily="2" charset="0"/>
              </a:rPr>
              <a:t>3. Governance Board </a:t>
            </a:r>
            <a:endParaRPr lang="en-US" b="0" dirty="0">
              <a:effectLst/>
            </a:endParaRPr>
          </a:p>
          <a:p>
            <a:pPr marL="1276845" rtl="0">
              <a:spcBef>
                <a:spcPts val="283"/>
              </a:spcBef>
              <a:spcAft>
                <a:spcPts val="0"/>
              </a:spcAft>
            </a:pPr>
            <a:r>
              <a:rPr lang="en-US" sz="1800" b="0" i="0" u="none" strike="noStrike" dirty="0">
                <a:solidFill>
                  <a:srgbClr val="222222"/>
                </a:solidFill>
                <a:effectLst/>
                <a:latin typeface="Merriweather" panose="00000500000000000000" pitchFamily="2" charset="0"/>
              </a:rPr>
              <a:t>4. Fundraising Board </a:t>
            </a:r>
            <a:endParaRPr lang="en-US" b="0" dirty="0">
              <a:effectLst/>
            </a:endParaRPr>
          </a:p>
          <a:p>
            <a:pPr marL="1285761" rtl="0">
              <a:spcBef>
                <a:spcPts val="283"/>
              </a:spcBef>
              <a:spcAft>
                <a:spcPts val="0"/>
              </a:spcAft>
            </a:pPr>
            <a:r>
              <a:rPr lang="en-US" sz="1800" b="0" i="0" u="none" strike="noStrike" dirty="0">
                <a:solidFill>
                  <a:srgbClr val="222222"/>
                </a:solidFill>
                <a:effectLst/>
                <a:latin typeface="Merriweather" panose="00000500000000000000" pitchFamily="2" charset="0"/>
              </a:rPr>
              <a:t>5. Hybrid </a:t>
            </a:r>
            <a:endParaRPr lang="en-US" b="0" dirty="0">
              <a:effectLst/>
            </a:endParaRPr>
          </a:p>
          <a:p>
            <a:pPr marL="818985" rtl="0">
              <a:spcBef>
                <a:spcPts val="283"/>
              </a:spcBef>
              <a:spcAft>
                <a:spcPts val="0"/>
              </a:spcAft>
            </a:pPr>
            <a:endParaRPr lang="en-US" sz="1800" b="0" i="0" u="none" strike="noStrike" dirty="0">
              <a:solidFill>
                <a:srgbClr val="222222"/>
              </a:solidFill>
              <a:effectLst/>
              <a:latin typeface="Merriweather" panose="00000500000000000000" pitchFamily="2" charset="0"/>
            </a:endParaRPr>
          </a:p>
          <a:p>
            <a:pPr marL="818985" rtl="0">
              <a:spcBef>
                <a:spcPts val="283"/>
              </a:spcBef>
              <a:spcAft>
                <a:spcPts val="0"/>
              </a:spcAft>
            </a:pPr>
            <a:r>
              <a:rPr lang="en-US" sz="1800" b="1" i="0" u="none" strike="noStrike" dirty="0">
                <a:solidFill>
                  <a:srgbClr val="222222"/>
                </a:solidFill>
                <a:effectLst/>
                <a:latin typeface="Merriweather" panose="00000500000000000000" pitchFamily="2" charset="0"/>
              </a:rPr>
              <a:t>C. </a:t>
            </a:r>
            <a:r>
              <a:rPr lang="en-US" sz="1800" b="1" dirty="0">
                <a:solidFill>
                  <a:srgbClr val="222222"/>
                </a:solidFill>
                <a:latin typeface="Merriweather" panose="00000500000000000000" pitchFamily="2" charset="0"/>
              </a:rPr>
              <a:t>BASIC RESPONSIBILITIES</a:t>
            </a:r>
            <a:endParaRPr lang="en-US" sz="1800" b="1" i="0" u="none" strike="noStrike" dirty="0">
              <a:solidFill>
                <a:srgbClr val="222222"/>
              </a:solidFill>
              <a:effectLst/>
              <a:latin typeface="Merriweather" panose="00000500000000000000" pitchFamily="2" charset="0"/>
            </a:endParaRPr>
          </a:p>
          <a:p>
            <a:pPr marL="818985" rtl="0">
              <a:spcBef>
                <a:spcPts val="283"/>
              </a:spcBef>
              <a:spcAft>
                <a:spcPts val="0"/>
              </a:spcAft>
            </a:pPr>
            <a:endParaRPr lang="en-US" b="0" dirty="0">
              <a:effectLst/>
            </a:endParaRPr>
          </a:p>
          <a:p>
            <a:pPr marL="1220026" rtl="0">
              <a:spcBef>
                <a:spcPts val="283"/>
              </a:spcBef>
              <a:spcAft>
                <a:spcPts val="0"/>
              </a:spcAft>
            </a:pPr>
            <a:r>
              <a:rPr lang="en-US" sz="1800" b="0" i="0" u="none" strike="noStrike" dirty="0">
                <a:solidFill>
                  <a:srgbClr val="222222"/>
                </a:solidFill>
                <a:effectLst/>
                <a:latin typeface="Merriweather" panose="00000500000000000000" pitchFamily="2" charset="0"/>
              </a:rPr>
              <a:t>1. Determine Mission and Purposes </a:t>
            </a:r>
            <a:endParaRPr lang="en-US" b="0" dirty="0">
              <a:effectLst/>
            </a:endParaRPr>
          </a:p>
          <a:p>
            <a:pPr marL="1221346" rtl="0">
              <a:spcBef>
                <a:spcPts val="283"/>
              </a:spcBef>
              <a:spcAft>
                <a:spcPts val="0"/>
              </a:spcAft>
            </a:pPr>
            <a:r>
              <a:rPr lang="en-US" sz="1800" b="0" i="0" u="none" strike="noStrike" dirty="0">
                <a:solidFill>
                  <a:srgbClr val="222222"/>
                </a:solidFill>
                <a:effectLst/>
                <a:latin typeface="Merriweather" panose="00000500000000000000" pitchFamily="2" charset="0"/>
              </a:rPr>
              <a:t>2. Select CEO </a:t>
            </a:r>
            <a:endParaRPr lang="en-US" b="0" dirty="0">
              <a:effectLst/>
            </a:endParaRPr>
          </a:p>
          <a:p>
            <a:pPr marL="1222997" rtl="0">
              <a:spcBef>
                <a:spcPts val="283"/>
              </a:spcBef>
              <a:spcAft>
                <a:spcPts val="0"/>
              </a:spcAft>
            </a:pPr>
            <a:r>
              <a:rPr lang="en-US" sz="1800" b="0" i="0" u="none" strike="noStrike" dirty="0">
                <a:solidFill>
                  <a:srgbClr val="222222"/>
                </a:solidFill>
                <a:effectLst/>
                <a:latin typeface="Merriweather" panose="00000500000000000000" pitchFamily="2" charset="0"/>
              </a:rPr>
              <a:t>3. Support and Evaluate CEO </a:t>
            </a:r>
            <a:endParaRPr lang="en-US" b="0" dirty="0">
              <a:effectLst/>
            </a:endParaRPr>
          </a:p>
          <a:p>
            <a:pPr marL="1219695" rtl="0">
              <a:spcBef>
                <a:spcPts val="283"/>
              </a:spcBef>
              <a:spcAft>
                <a:spcPts val="0"/>
              </a:spcAft>
            </a:pPr>
            <a:r>
              <a:rPr lang="en-US" sz="1800" b="0" i="0" u="none" strike="noStrike" dirty="0">
                <a:solidFill>
                  <a:srgbClr val="222222"/>
                </a:solidFill>
                <a:effectLst/>
                <a:latin typeface="Merriweather" panose="00000500000000000000" pitchFamily="2" charset="0"/>
              </a:rPr>
              <a:t>4. Ensure effective planning </a:t>
            </a:r>
            <a:endParaRPr lang="en-US" b="0" dirty="0">
              <a:effectLst/>
            </a:endParaRPr>
          </a:p>
          <a:p>
            <a:pPr marL="1226134" marR="743166" indent="2464" rtl="0">
              <a:spcBef>
                <a:spcPts val="283"/>
              </a:spcBef>
              <a:spcAft>
                <a:spcPts val="0"/>
              </a:spcAft>
            </a:pPr>
            <a:r>
              <a:rPr lang="en-US" sz="1800" b="0" i="0" u="none" strike="noStrike" dirty="0">
                <a:solidFill>
                  <a:srgbClr val="222222"/>
                </a:solidFill>
                <a:effectLst/>
                <a:latin typeface="Merriweather" panose="00000500000000000000" pitchFamily="2" charset="0"/>
              </a:rPr>
              <a:t>5. Monitor and strengthen programs </a:t>
            </a:r>
          </a:p>
          <a:p>
            <a:pPr marL="1226134" marR="743166" indent="2464" rtl="0">
              <a:spcBef>
                <a:spcPts val="283"/>
              </a:spcBef>
              <a:spcAft>
                <a:spcPts val="0"/>
              </a:spcAft>
            </a:pPr>
            <a:r>
              <a:rPr lang="en-US" sz="1800" b="0" i="0" u="none" strike="noStrike" dirty="0">
                <a:solidFill>
                  <a:srgbClr val="222222"/>
                </a:solidFill>
                <a:effectLst/>
                <a:latin typeface="Merriweather" panose="00000500000000000000" pitchFamily="2" charset="0"/>
              </a:rPr>
              <a:t>and services</a:t>
            </a:r>
            <a:br>
              <a:rPr lang="en-US" dirty="0"/>
            </a:br>
            <a:br>
              <a:rPr lang="en-US" dirty="0"/>
            </a:br>
            <a:endParaRPr lang="en-US" dirty="0"/>
          </a:p>
        </p:txBody>
      </p:sp>
      <p:pic>
        <p:nvPicPr>
          <p:cNvPr id="6" name="Picture 5" descr="A picture containing indoor, window, conference room&#10;&#10;Description automatically generated">
            <a:extLst>
              <a:ext uri="{FF2B5EF4-FFF2-40B4-BE49-F238E27FC236}">
                <a16:creationId xmlns:a16="http://schemas.microsoft.com/office/drawing/2014/main" id="{F567D0E8-4189-A95C-6769-8247042C94C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794172" y="664518"/>
            <a:ext cx="3675420" cy="2444154"/>
          </a:xfrm>
          <a:prstGeom prst="rect">
            <a:avLst/>
          </a:prstGeom>
        </p:spPr>
      </p:pic>
      <p:sp>
        <p:nvSpPr>
          <p:cNvPr id="5" name="Slide Number Placeholder 4">
            <a:extLst>
              <a:ext uri="{FF2B5EF4-FFF2-40B4-BE49-F238E27FC236}">
                <a16:creationId xmlns:a16="http://schemas.microsoft.com/office/drawing/2014/main" id="{646665B6-F02E-4FF8-AEBC-BEFA35EAFC6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4</a:t>
            </a:fld>
            <a:endParaRPr lang="en-US" dirty="0"/>
          </a:p>
        </p:txBody>
      </p:sp>
      <p:sp>
        <p:nvSpPr>
          <p:cNvPr id="4" name="TextBox 3">
            <a:extLst>
              <a:ext uri="{FF2B5EF4-FFF2-40B4-BE49-F238E27FC236}">
                <a16:creationId xmlns:a16="http://schemas.microsoft.com/office/drawing/2014/main" id="{4787E97D-4B35-0B3F-D98F-A213E13DF95B}"/>
              </a:ext>
            </a:extLst>
          </p:cNvPr>
          <p:cNvSpPr txBox="1"/>
          <p:nvPr/>
        </p:nvSpPr>
        <p:spPr>
          <a:xfrm>
            <a:off x="5503769" y="3414839"/>
            <a:ext cx="7022059" cy="2236510"/>
          </a:xfrm>
          <a:prstGeom prst="rect">
            <a:avLst/>
          </a:prstGeom>
          <a:noFill/>
        </p:spPr>
        <p:txBody>
          <a:bodyPr wrap="square" rtlCol="0">
            <a:spAutoFit/>
          </a:bodyPr>
          <a:lstStyle/>
          <a:p>
            <a:pPr marL="1204913" marR="743166" indent="22225" rtl="0">
              <a:spcBef>
                <a:spcPts val="283"/>
              </a:spcBef>
              <a:spcAft>
                <a:spcPts val="0"/>
              </a:spcAft>
            </a:pPr>
            <a:r>
              <a:rPr lang="en-US" sz="1800" b="0" i="0" u="none" strike="noStrike" dirty="0">
                <a:solidFill>
                  <a:srgbClr val="222222"/>
                </a:solidFill>
                <a:effectLst/>
                <a:latin typeface="Merriweather" panose="00000500000000000000" pitchFamily="2" charset="0"/>
              </a:rPr>
              <a:t>6. Ensure adequate financial resources</a:t>
            </a:r>
          </a:p>
          <a:p>
            <a:pPr marL="1225550" marR="743166" indent="1588" rtl="0">
              <a:spcBef>
                <a:spcPts val="283"/>
              </a:spcBef>
              <a:spcAft>
                <a:spcPts val="0"/>
              </a:spcAft>
              <a:tabLst>
                <a:tab pos="1538288" algn="l"/>
              </a:tabLst>
            </a:pPr>
            <a:r>
              <a:rPr lang="en-US" sz="1800" b="0" i="0" u="none" strike="noStrike" dirty="0">
                <a:solidFill>
                  <a:srgbClr val="222222"/>
                </a:solidFill>
                <a:effectLst/>
                <a:latin typeface="Merriweather" panose="00000500000000000000" pitchFamily="2" charset="0"/>
              </a:rPr>
              <a:t>7. Protects assets and provide Financial                        oversight </a:t>
            </a:r>
          </a:p>
          <a:p>
            <a:pPr marL="821131" rtl="0">
              <a:spcBef>
                <a:spcPts val="919"/>
              </a:spcBef>
              <a:spcAft>
                <a:spcPts val="0"/>
              </a:spcAft>
            </a:pPr>
            <a:r>
              <a:rPr lang="en-US" dirty="0">
                <a:solidFill>
                  <a:srgbClr val="222222"/>
                </a:solidFill>
                <a:latin typeface="Merriweather" panose="00000500000000000000" pitchFamily="2" charset="0"/>
              </a:rPr>
              <a:t>	      8</a:t>
            </a:r>
            <a:r>
              <a:rPr lang="en-US" sz="1800" b="0" i="0" u="none" strike="noStrike" dirty="0">
                <a:solidFill>
                  <a:srgbClr val="222222"/>
                </a:solidFill>
                <a:effectLst/>
                <a:latin typeface="Merriweather" panose="00000500000000000000" pitchFamily="2" charset="0"/>
              </a:rPr>
              <a:t>. Build a competent board </a:t>
            </a:r>
            <a:endParaRPr lang="en-US" b="0" dirty="0">
              <a:effectLst/>
            </a:endParaRPr>
          </a:p>
          <a:p>
            <a:pPr marL="1225144" rtl="0">
              <a:spcBef>
                <a:spcPts val="83"/>
              </a:spcBef>
              <a:spcAft>
                <a:spcPts val="0"/>
              </a:spcAft>
            </a:pPr>
            <a:r>
              <a:rPr lang="en-US" sz="1800" b="0" i="0" u="none" strike="noStrike" dirty="0">
                <a:solidFill>
                  <a:srgbClr val="222222"/>
                </a:solidFill>
                <a:effectLst/>
                <a:latin typeface="Merriweather" panose="00000500000000000000" pitchFamily="2" charset="0"/>
              </a:rPr>
              <a:t> 9. Ensure legal and ethical integrity </a:t>
            </a:r>
            <a:endParaRPr lang="en-US" b="0" dirty="0">
              <a:effectLst/>
            </a:endParaRPr>
          </a:p>
          <a:p>
            <a:pPr marL="1219200" marR="920267" rtl="0">
              <a:spcBef>
                <a:spcPts val="283"/>
              </a:spcBef>
              <a:spcAft>
                <a:spcPts val="0"/>
              </a:spcAft>
            </a:pPr>
            <a:r>
              <a:rPr lang="en-US" sz="1800" b="0" i="0" u="none" strike="noStrike" dirty="0">
                <a:solidFill>
                  <a:srgbClr val="222222"/>
                </a:solidFill>
                <a:effectLst/>
                <a:latin typeface="Merriweather" panose="00000500000000000000" pitchFamily="2" charset="0"/>
              </a:rPr>
              <a:t>10. Enhance the organization’s public    standing   </a:t>
            </a:r>
          </a:p>
        </p:txBody>
      </p:sp>
    </p:spTree>
    <p:extLst>
      <p:ext uri="{BB962C8B-B14F-4D97-AF65-F5344CB8AC3E}">
        <p14:creationId xmlns:p14="http://schemas.microsoft.com/office/powerpoint/2010/main" val="2449315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B7E5B3-F6B1-4A5C-A942-9728FEC5764C}"/>
              </a:ext>
              <a:ext uri="{C183D7F6-B498-43B3-948B-1728B52AA6E4}">
                <adec:decorative xmlns:adec="http://schemas.microsoft.com/office/drawing/2017/decorative" val="1"/>
              </a:ext>
            </a:extLst>
          </p:cNvPr>
          <p:cNvSpPr/>
          <p:nvPr/>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27">
            <a:extLst>
              <a:ext uri="{FF2B5EF4-FFF2-40B4-BE49-F238E27FC236}">
                <a16:creationId xmlns:a16="http://schemas.microsoft.com/office/drawing/2014/main" id="{29909120-B013-4872-BAFC-11D63AAABDD4}"/>
              </a:ext>
            </a:extLst>
          </p:cNvPr>
          <p:cNvSpPr>
            <a:spLocks noGrp="1"/>
          </p:cNvSpPr>
          <p:nvPr>
            <p:ph sz="quarter" idx="15"/>
          </p:nvPr>
        </p:nvSpPr>
        <p:spPr>
          <a:xfrm>
            <a:off x="664351" y="664518"/>
            <a:ext cx="10569481" cy="5588197"/>
          </a:xfrm>
        </p:spPr>
        <p:txBody>
          <a:bodyPr/>
          <a:lstStyle/>
          <a:p>
            <a:pPr marL="174625" marR="920267" rtl="0">
              <a:spcBef>
                <a:spcPts val="283"/>
              </a:spcBef>
              <a:spcAft>
                <a:spcPts val="0"/>
              </a:spcAft>
            </a:pPr>
            <a:r>
              <a:rPr lang="en-US" sz="1800" i="0" u="none" strike="noStrike" dirty="0">
                <a:solidFill>
                  <a:srgbClr val="222222"/>
                </a:solidFill>
                <a:effectLst/>
                <a:latin typeface="Merriweather" panose="00000500000000000000" pitchFamily="2" charset="0"/>
              </a:rPr>
              <a:t>11. Board’s role in a crisis (Global or Org specific) </a:t>
            </a:r>
            <a:endParaRPr lang="en-US" sz="2400" dirty="0"/>
          </a:p>
          <a:p>
            <a:pPr marL="818985" rtl="0">
              <a:spcBef>
                <a:spcPts val="283"/>
              </a:spcBef>
              <a:spcAft>
                <a:spcPts val="0"/>
              </a:spcAft>
            </a:pPr>
            <a:endParaRPr lang="en-US" sz="1800" b="0" i="0" u="none" strike="noStrike" dirty="0">
              <a:solidFill>
                <a:srgbClr val="222222"/>
              </a:solidFill>
              <a:effectLst/>
              <a:latin typeface="Merriweather" panose="00000500000000000000" pitchFamily="2" charset="0"/>
            </a:endParaRPr>
          </a:p>
        </p:txBody>
      </p:sp>
      <p:pic>
        <p:nvPicPr>
          <p:cNvPr id="6" name="Picture 5" descr="A picture containing indoor, window, conference room&#10;&#10;Description automatically generated">
            <a:extLst>
              <a:ext uri="{FF2B5EF4-FFF2-40B4-BE49-F238E27FC236}">
                <a16:creationId xmlns:a16="http://schemas.microsoft.com/office/drawing/2014/main" id="{F567D0E8-4189-A95C-6769-8247042C94C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852229" y="638176"/>
            <a:ext cx="3675420" cy="2444154"/>
          </a:xfrm>
          <a:prstGeom prst="rect">
            <a:avLst/>
          </a:prstGeom>
          <a:ln>
            <a:noFill/>
          </a:ln>
          <a:effectLst>
            <a:softEdge rad="112500"/>
          </a:effectLst>
        </p:spPr>
      </p:pic>
      <p:sp>
        <p:nvSpPr>
          <p:cNvPr id="5" name="Slide Number Placeholder 4">
            <a:extLst>
              <a:ext uri="{FF2B5EF4-FFF2-40B4-BE49-F238E27FC236}">
                <a16:creationId xmlns:a16="http://schemas.microsoft.com/office/drawing/2014/main" id="{646665B6-F02E-4FF8-AEBC-BEFA35EAFC6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5</a:t>
            </a:fld>
            <a:endParaRPr lang="en-US" dirty="0"/>
          </a:p>
        </p:txBody>
      </p:sp>
      <p:sp>
        <p:nvSpPr>
          <p:cNvPr id="3" name="TextBox 2">
            <a:extLst>
              <a:ext uri="{FF2B5EF4-FFF2-40B4-BE49-F238E27FC236}">
                <a16:creationId xmlns:a16="http://schemas.microsoft.com/office/drawing/2014/main" id="{F8FC9893-C701-D133-83C6-23310DBFC506}"/>
              </a:ext>
            </a:extLst>
          </p:cNvPr>
          <p:cNvSpPr txBox="1"/>
          <p:nvPr/>
        </p:nvSpPr>
        <p:spPr>
          <a:xfrm>
            <a:off x="-1" y="1047486"/>
            <a:ext cx="7997372" cy="4960332"/>
          </a:xfrm>
          <a:prstGeom prst="rect">
            <a:avLst/>
          </a:prstGeom>
          <a:noFill/>
        </p:spPr>
        <p:txBody>
          <a:bodyPr wrap="square">
            <a:spAutoFit/>
          </a:bodyPr>
          <a:lstStyle/>
          <a:p>
            <a:pPr marL="1562926" marR="920267" indent="-342900" rtl="0">
              <a:spcBef>
                <a:spcPts val="283"/>
              </a:spcBef>
              <a:spcAft>
                <a:spcPts val="0"/>
              </a:spcAft>
              <a:buAutoNum type="alphaLcParenR"/>
            </a:pPr>
            <a:r>
              <a:rPr lang="en-US" sz="1800" b="0" i="0" u="none" strike="noStrike" dirty="0">
                <a:solidFill>
                  <a:srgbClr val="222222"/>
                </a:solidFill>
                <a:effectLst/>
                <a:latin typeface="Merriweather" panose="00000500000000000000" pitchFamily="2" charset="0"/>
              </a:rPr>
              <a:t>Risk assessment </a:t>
            </a:r>
            <a:endParaRPr lang="en-US" sz="1800" dirty="0"/>
          </a:p>
          <a:p>
            <a:pPr marL="1220026" marR="920267" rtl="0">
              <a:spcBef>
                <a:spcPts val="283"/>
              </a:spcBef>
              <a:spcAft>
                <a:spcPts val="0"/>
              </a:spcAft>
            </a:pPr>
            <a:r>
              <a:rPr lang="en-US" b="0" i="0" u="none" strike="noStrike" dirty="0">
                <a:solidFill>
                  <a:srgbClr val="222222"/>
                </a:solidFill>
                <a:effectLst/>
                <a:latin typeface="Merriweather" panose="00000500000000000000" pitchFamily="2" charset="0"/>
              </a:rPr>
              <a:t>b)Risk management </a:t>
            </a:r>
            <a:endParaRPr lang="en-US" dirty="0"/>
          </a:p>
          <a:p>
            <a:pPr marL="1220026" marR="920267" rtl="0">
              <a:spcBef>
                <a:spcPts val="283"/>
              </a:spcBef>
              <a:spcAft>
                <a:spcPts val="0"/>
              </a:spcAft>
            </a:pPr>
            <a:r>
              <a:rPr lang="en-US" sz="1800" b="0" i="0" u="none" strike="noStrike" dirty="0">
                <a:solidFill>
                  <a:srgbClr val="222222"/>
                </a:solidFill>
                <a:effectLst/>
                <a:latin typeface="Merriweather" panose="00000500000000000000" pitchFamily="2" charset="0"/>
              </a:rPr>
              <a:t>c) Organizational Events </a:t>
            </a:r>
            <a:endParaRPr lang="en-US" dirty="0"/>
          </a:p>
          <a:p>
            <a:pPr marL="1220026" marR="920267" rtl="0">
              <a:spcBef>
                <a:spcPts val="283"/>
              </a:spcBef>
              <a:spcAft>
                <a:spcPts val="0"/>
              </a:spcAft>
            </a:pPr>
            <a:r>
              <a:rPr lang="en-US" sz="1800" b="0" i="0" u="none" strike="noStrike" dirty="0">
                <a:solidFill>
                  <a:srgbClr val="222222"/>
                </a:solidFill>
                <a:effectLst/>
                <a:latin typeface="Merriweather" panose="00000500000000000000" pitchFamily="2" charset="0"/>
              </a:rPr>
              <a:t>d) Finances and Investments </a:t>
            </a:r>
            <a:endParaRPr lang="en-US" dirty="0"/>
          </a:p>
          <a:p>
            <a:pPr marL="1220026" marR="920267" rtl="0">
              <a:spcBef>
                <a:spcPts val="283"/>
              </a:spcBef>
              <a:spcAft>
                <a:spcPts val="0"/>
              </a:spcAft>
            </a:pPr>
            <a:r>
              <a:rPr lang="en-US" sz="1800" b="0" i="0" u="none" strike="noStrike" dirty="0">
                <a:solidFill>
                  <a:srgbClr val="222222"/>
                </a:solidFill>
                <a:effectLst/>
                <a:latin typeface="Merriweather" panose="00000500000000000000" pitchFamily="2" charset="0"/>
              </a:rPr>
              <a:t>e) Staff and Stakeholder Safety </a:t>
            </a:r>
            <a:endParaRPr lang="en-US" dirty="0"/>
          </a:p>
          <a:p>
            <a:pPr marL="1220026" marR="920267" rtl="0">
              <a:spcBef>
                <a:spcPts val="283"/>
              </a:spcBef>
              <a:spcAft>
                <a:spcPts val="0"/>
              </a:spcAft>
            </a:pPr>
            <a:r>
              <a:rPr lang="en-US" sz="1800" b="0" i="0" u="none" strike="noStrike" dirty="0">
                <a:solidFill>
                  <a:srgbClr val="222222"/>
                </a:solidFill>
                <a:effectLst/>
                <a:latin typeface="Merriweather" panose="00000500000000000000" pitchFamily="2" charset="0"/>
              </a:rPr>
              <a:t>f) Board Meetings and Decision-Making Practices g) Communications Planning </a:t>
            </a:r>
            <a:endParaRPr lang="en-US" dirty="0"/>
          </a:p>
          <a:p>
            <a:pPr marL="1220026" marR="920267" rtl="0">
              <a:spcBef>
                <a:spcPts val="283"/>
              </a:spcBef>
              <a:spcAft>
                <a:spcPts val="0"/>
              </a:spcAft>
            </a:pPr>
            <a:r>
              <a:rPr lang="en-US" sz="1800" b="0" i="0" u="none" strike="noStrike" dirty="0">
                <a:solidFill>
                  <a:srgbClr val="222222"/>
                </a:solidFill>
                <a:effectLst/>
                <a:latin typeface="Merriweather" panose="00000500000000000000" pitchFamily="2" charset="0"/>
              </a:rPr>
              <a:t>h) Continual Assessment </a:t>
            </a:r>
          </a:p>
          <a:p>
            <a:pPr marL="1220026" marR="920267" rtl="0">
              <a:spcBef>
                <a:spcPts val="283"/>
              </a:spcBef>
              <a:spcAft>
                <a:spcPts val="0"/>
              </a:spcAft>
            </a:pPr>
            <a:endParaRPr lang="en-US" b="0" dirty="0">
              <a:solidFill>
                <a:srgbClr val="222222"/>
              </a:solidFill>
              <a:effectLst/>
              <a:latin typeface="Merriweather" panose="00000500000000000000" pitchFamily="2" charset="0"/>
            </a:endParaRPr>
          </a:p>
          <a:p>
            <a:pPr marL="821131" rtl="0">
              <a:spcBef>
                <a:spcPts val="283"/>
              </a:spcBef>
              <a:spcAft>
                <a:spcPts val="0"/>
              </a:spcAft>
            </a:pPr>
            <a:r>
              <a:rPr lang="en-US" sz="1800" b="1" i="0" u="none" strike="noStrike" dirty="0">
                <a:solidFill>
                  <a:srgbClr val="222222"/>
                </a:solidFill>
                <a:effectLst/>
                <a:latin typeface="Merriweather" panose="00000500000000000000" pitchFamily="2" charset="0"/>
              </a:rPr>
              <a:t>D. CONFLICTS OF INTEREST</a:t>
            </a:r>
            <a:endParaRPr lang="en-US" b="1" dirty="0">
              <a:effectLst/>
            </a:endParaRPr>
          </a:p>
          <a:p>
            <a:pPr marL="1277176" rtl="0">
              <a:spcBef>
                <a:spcPts val="283"/>
              </a:spcBef>
              <a:spcAft>
                <a:spcPts val="0"/>
              </a:spcAft>
            </a:pPr>
            <a:r>
              <a:rPr lang="en-US" sz="1800" b="0" i="0" u="none" strike="noStrike" dirty="0">
                <a:solidFill>
                  <a:srgbClr val="222222"/>
                </a:solidFill>
                <a:effectLst/>
                <a:latin typeface="Merriweather" panose="00000500000000000000" pitchFamily="2" charset="0"/>
              </a:rPr>
              <a:t>1. Does </a:t>
            </a:r>
            <a:r>
              <a:rPr lang="en-US" sz="1800" b="0" i="0" u="none" strike="noStrike">
                <a:solidFill>
                  <a:srgbClr val="222222"/>
                </a:solidFill>
                <a:effectLst/>
                <a:latin typeface="Merriweather" panose="00000500000000000000" pitchFamily="2" charset="0"/>
              </a:rPr>
              <a:t>this prohibit </a:t>
            </a:r>
            <a:r>
              <a:rPr lang="en-US" sz="1800" b="0" i="0" u="none" strike="noStrike" dirty="0">
                <a:solidFill>
                  <a:srgbClr val="222222"/>
                </a:solidFill>
                <a:effectLst/>
                <a:latin typeface="Merriweather" panose="00000500000000000000" pitchFamily="2" charset="0"/>
              </a:rPr>
              <a:t>you from serving </a:t>
            </a:r>
            <a:endParaRPr lang="en-US" b="0" dirty="0">
              <a:effectLst/>
            </a:endParaRPr>
          </a:p>
          <a:p>
            <a:pPr marL="1278496" marR="183756" indent="-220675" rtl="0">
              <a:spcBef>
                <a:spcPts val="283"/>
              </a:spcBef>
              <a:spcAft>
                <a:spcPts val="0"/>
              </a:spcAft>
            </a:pPr>
            <a:r>
              <a:rPr lang="en-US" sz="1800" b="0" i="0" u="none" strike="noStrike" dirty="0">
                <a:solidFill>
                  <a:srgbClr val="222222"/>
                </a:solidFill>
                <a:effectLst/>
                <a:latin typeface="Merriweather" panose="00000500000000000000" pitchFamily="2" charset="0"/>
              </a:rPr>
              <a:t>    2. Self policing - Hard all around but its a lot better if board members monitor other board members, rather than staff </a:t>
            </a:r>
          </a:p>
          <a:p>
            <a:pPr marL="1278496" marR="183756" indent="-220675" rtl="0">
              <a:spcBef>
                <a:spcPts val="283"/>
              </a:spcBef>
              <a:spcAft>
                <a:spcPts val="0"/>
              </a:spcAft>
            </a:pPr>
            <a:endParaRPr lang="en-US" b="0" dirty="0">
              <a:effectLst/>
            </a:endParaRPr>
          </a:p>
          <a:p>
            <a:pPr marL="821131" rtl="0">
              <a:spcBef>
                <a:spcPts val="84"/>
              </a:spcBef>
              <a:spcAft>
                <a:spcPts val="0"/>
              </a:spcAft>
            </a:pPr>
            <a:r>
              <a:rPr lang="en-US" sz="1800" b="1" i="0" u="none" strike="noStrike" dirty="0">
                <a:solidFill>
                  <a:srgbClr val="222222"/>
                </a:solidFill>
                <a:effectLst/>
                <a:latin typeface="Merriweather" panose="00000500000000000000" pitchFamily="2" charset="0"/>
              </a:rPr>
              <a:t>E. TRUSTEES VS. BOARD OF DIRECTORS</a:t>
            </a:r>
            <a:endParaRPr lang="en-US" dirty="0"/>
          </a:p>
        </p:txBody>
      </p:sp>
    </p:spTree>
    <p:extLst>
      <p:ext uri="{BB962C8B-B14F-4D97-AF65-F5344CB8AC3E}">
        <p14:creationId xmlns:p14="http://schemas.microsoft.com/office/powerpoint/2010/main" val="1114448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B7E5B3-F6B1-4A5C-A942-9728FEC5764C}"/>
              </a:ext>
              <a:ext uri="{C183D7F6-B498-43B3-948B-1728B52AA6E4}">
                <adec:decorative xmlns:adec="http://schemas.microsoft.com/office/drawing/2017/decorative" val="1"/>
              </a:ext>
            </a:extLst>
          </p:cNvPr>
          <p:cNvSpPr/>
          <p:nvPr/>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27">
            <a:extLst>
              <a:ext uri="{FF2B5EF4-FFF2-40B4-BE49-F238E27FC236}">
                <a16:creationId xmlns:a16="http://schemas.microsoft.com/office/drawing/2014/main" id="{29909120-B013-4872-BAFC-11D63AAABDD4}"/>
              </a:ext>
            </a:extLst>
          </p:cNvPr>
          <p:cNvSpPr>
            <a:spLocks noGrp="1"/>
          </p:cNvSpPr>
          <p:nvPr>
            <p:ph sz="quarter" idx="15"/>
          </p:nvPr>
        </p:nvSpPr>
        <p:spPr>
          <a:xfrm>
            <a:off x="664351" y="664518"/>
            <a:ext cx="10569481" cy="5588197"/>
          </a:xfrm>
        </p:spPr>
        <p:txBody>
          <a:bodyPr/>
          <a:lstStyle/>
          <a:p>
            <a:pPr marL="174625" marR="920267" algn="ctr" rtl="0">
              <a:spcBef>
                <a:spcPts val="283"/>
              </a:spcBef>
              <a:spcAft>
                <a:spcPts val="0"/>
              </a:spcAft>
            </a:pPr>
            <a:r>
              <a:rPr lang="en-US" sz="1800" i="0" u="none" strike="noStrike" dirty="0">
                <a:solidFill>
                  <a:srgbClr val="222222"/>
                </a:solidFill>
                <a:effectLst/>
                <a:latin typeface="Merriweather" panose="00000500000000000000" pitchFamily="2" charset="0"/>
              </a:rPr>
              <a:t> </a:t>
            </a:r>
            <a:endParaRPr lang="en-US" sz="2400" dirty="0"/>
          </a:p>
          <a:p>
            <a:pPr marL="818985" rtl="0">
              <a:spcBef>
                <a:spcPts val="283"/>
              </a:spcBef>
              <a:spcAft>
                <a:spcPts val="0"/>
              </a:spcAft>
            </a:pPr>
            <a:endParaRPr lang="en-US" sz="1800" b="0" i="0" u="none" strike="noStrike" dirty="0">
              <a:solidFill>
                <a:srgbClr val="222222"/>
              </a:solidFill>
              <a:effectLst/>
              <a:latin typeface="Merriweather" panose="00000500000000000000" pitchFamily="2" charset="0"/>
            </a:endParaRPr>
          </a:p>
        </p:txBody>
      </p:sp>
      <p:pic>
        <p:nvPicPr>
          <p:cNvPr id="6" name="Picture 5" descr="A picture containing indoor, window, conference room&#10;&#10;Description automatically generated">
            <a:extLst>
              <a:ext uri="{FF2B5EF4-FFF2-40B4-BE49-F238E27FC236}">
                <a16:creationId xmlns:a16="http://schemas.microsoft.com/office/drawing/2014/main" id="{F567D0E8-4189-A95C-6769-8247042C94C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852229" y="638176"/>
            <a:ext cx="3675420" cy="2444154"/>
          </a:xfrm>
          <a:prstGeom prst="rect">
            <a:avLst/>
          </a:prstGeom>
          <a:ln>
            <a:noFill/>
          </a:ln>
          <a:effectLst>
            <a:softEdge rad="112500"/>
          </a:effectLst>
        </p:spPr>
      </p:pic>
      <p:sp>
        <p:nvSpPr>
          <p:cNvPr id="5" name="Slide Number Placeholder 4">
            <a:extLst>
              <a:ext uri="{FF2B5EF4-FFF2-40B4-BE49-F238E27FC236}">
                <a16:creationId xmlns:a16="http://schemas.microsoft.com/office/drawing/2014/main" id="{646665B6-F02E-4FF8-AEBC-BEFA35EAFC6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6</a:t>
            </a:fld>
            <a:endParaRPr lang="en-US" dirty="0"/>
          </a:p>
        </p:txBody>
      </p:sp>
      <p:sp>
        <p:nvSpPr>
          <p:cNvPr id="3" name="TextBox 2">
            <a:extLst>
              <a:ext uri="{FF2B5EF4-FFF2-40B4-BE49-F238E27FC236}">
                <a16:creationId xmlns:a16="http://schemas.microsoft.com/office/drawing/2014/main" id="{F8FC9893-C701-D133-83C6-23310DBFC506}"/>
              </a:ext>
            </a:extLst>
          </p:cNvPr>
          <p:cNvSpPr txBox="1"/>
          <p:nvPr/>
        </p:nvSpPr>
        <p:spPr>
          <a:xfrm>
            <a:off x="1306283" y="1126377"/>
            <a:ext cx="8824687" cy="4598695"/>
          </a:xfrm>
          <a:prstGeom prst="rect">
            <a:avLst/>
          </a:prstGeom>
          <a:noFill/>
        </p:spPr>
        <p:txBody>
          <a:bodyPr wrap="square">
            <a:spAutoFit/>
          </a:bodyPr>
          <a:lstStyle/>
          <a:p>
            <a:pPr marL="62814" rtl="0">
              <a:spcBef>
                <a:spcPts val="5174"/>
              </a:spcBef>
              <a:spcAft>
                <a:spcPts val="0"/>
              </a:spcAft>
            </a:pPr>
            <a:r>
              <a:rPr lang="en-US" sz="1800" b="1" i="0" u="none" strike="noStrike" dirty="0">
                <a:solidFill>
                  <a:srgbClr val="222222"/>
                </a:solidFill>
                <a:effectLst/>
                <a:latin typeface="Merriweather" panose="00000500000000000000" pitchFamily="2" charset="0"/>
              </a:rPr>
              <a:t>IV. Should you serve on a board?</a:t>
            </a:r>
            <a:endParaRPr lang="en-US" b="1" dirty="0">
              <a:effectLst/>
            </a:endParaRPr>
          </a:p>
          <a:p>
            <a:pPr marL="810793" rtl="0">
              <a:spcBef>
                <a:spcPts val="374"/>
              </a:spcBef>
              <a:spcAft>
                <a:spcPts val="0"/>
              </a:spcAft>
            </a:pPr>
            <a:r>
              <a:rPr lang="en-US" sz="1800" b="0" i="0" u="none" strike="noStrike" dirty="0">
                <a:solidFill>
                  <a:srgbClr val="222222"/>
                </a:solidFill>
                <a:effectLst/>
                <a:latin typeface="Merriweather" panose="00000500000000000000" pitchFamily="2" charset="0"/>
              </a:rPr>
              <a:t>A. Insuring its a good fit for both </a:t>
            </a:r>
            <a:endParaRPr lang="en-US" b="0" dirty="0">
              <a:effectLst/>
            </a:endParaRPr>
          </a:p>
          <a:p>
            <a:pPr marL="821080" marR="481000" indent="2972" rtl="0">
              <a:spcBef>
                <a:spcPts val="374"/>
              </a:spcBef>
              <a:spcAft>
                <a:spcPts val="0"/>
              </a:spcAft>
            </a:pPr>
            <a:r>
              <a:rPr lang="en-US" sz="1800" b="0" i="0" u="none" strike="noStrike" dirty="0">
                <a:solidFill>
                  <a:srgbClr val="222222"/>
                </a:solidFill>
                <a:effectLst/>
                <a:latin typeface="Merriweather" panose="00000500000000000000" pitchFamily="2" charset="0"/>
              </a:rPr>
              <a:t>B. Make sure it's something you care about</a:t>
            </a:r>
          </a:p>
          <a:p>
            <a:pPr marL="821080" marR="481000" indent="2972" rtl="0">
              <a:spcBef>
                <a:spcPts val="374"/>
              </a:spcBef>
              <a:spcAft>
                <a:spcPts val="0"/>
              </a:spcAft>
            </a:pPr>
            <a:r>
              <a:rPr lang="en-US" sz="1800" b="0" i="0" u="none" strike="noStrike" dirty="0">
                <a:solidFill>
                  <a:srgbClr val="222222"/>
                </a:solidFill>
                <a:effectLst/>
                <a:latin typeface="Merriweather" panose="00000500000000000000" pitchFamily="2" charset="0"/>
              </a:rPr>
              <a:t>C. Understand what you are getting into </a:t>
            </a:r>
          </a:p>
          <a:p>
            <a:pPr marL="821080" marR="481000" indent="2972" rtl="0">
              <a:spcBef>
                <a:spcPts val="374"/>
              </a:spcBef>
              <a:spcAft>
                <a:spcPts val="0"/>
              </a:spcAft>
            </a:pPr>
            <a:r>
              <a:rPr lang="en-US" sz="1800" b="0" i="0" u="none" strike="noStrike" dirty="0">
                <a:solidFill>
                  <a:srgbClr val="222222"/>
                </a:solidFill>
                <a:effectLst/>
                <a:latin typeface="Merriweather" panose="00000500000000000000" pitchFamily="2" charset="0"/>
              </a:rPr>
              <a:t>D. Questions to ask before joining </a:t>
            </a:r>
            <a:endParaRPr lang="en-US" b="0" dirty="0">
              <a:effectLst/>
            </a:endParaRPr>
          </a:p>
          <a:p>
            <a:pPr marL="1279652" rtl="0">
              <a:spcBef>
                <a:spcPts val="113"/>
              </a:spcBef>
              <a:spcAft>
                <a:spcPts val="0"/>
              </a:spcAft>
            </a:pPr>
            <a:r>
              <a:rPr lang="en-US" sz="1800" b="0" i="0" u="none" strike="noStrike" dirty="0">
                <a:solidFill>
                  <a:srgbClr val="222222"/>
                </a:solidFill>
                <a:effectLst/>
                <a:latin typeface="Merriweather" panose="00000500000000000000" pitchFamily="2" charset="0"/>
              </a:rPr>
              <a:t>1. Mission </a:t>
            </a:r>
            <a:endParaRPr lang="en-US" b="0" dirty="0">
              <a:effectLst/>
            </a:endParaRPr>
          </a:p>
          <a:p>
            <a:pPr marL="1281481" rtl="0">
              <a:spcBef>
                <a:spcPts val="374"/>
              </a:spcBef>
              <a:spcAft>
                <a:spcPts val="0"/>
              </a:spcAft>
            </a:pPr>
            <a:r>
              <a:rPr lang="en-US" sz="1800" b="0" i="0" u="none" strike="noStrike" dirty="0">
                <a:solidFill>
                  <a:srgbClr val="222222"/>
                </a:solidFill>
                <a:effectLst/>
                <a:latin typeface="Merriweather" panose="00000500000000000000" pitchFamily="2" charset="0"/>
              </a:rPr>
              <a:t>2.Organizational Values </a:t>
            </a:r>
            <a:endParaRPr lang="en-US" b="0" dirty="0">
              <a:effectLst/>
            </a:endParaRPr>
          </a:p>
          <a:p>
            <a:pPr marL="1283767" rtl="0">
              <a:spcBef>
                <a:spcPts val="374"/>
              </a:spcBef>
              <a:spcAft>
                <a:spcPts val="0"/>
              </a:spcAft>
            </a:pPr>
            <a:r>
              <a:rPr lang="en-US" sz="1800" b="0" i="0" u="none" strike="noStrike" dirty="0">
                <a:solidFill>
                  <a:srgbClr val="222222"/>
                </a:solidFill>
                <a:effectLst/>
                <a:latin typeface="Merriweather" panose="00000500000000000000" pitchFamily="2" charset="0"/>
              </a:rPr>
              <a:t>3. See the bylaws </a:t>
            </a:r>
            <a:endParaRPr lang="en-US" b="0" dirty="0">
              <a:effectLst/>
            </a:endParaRPr>
          </a:p>
          <a:p>
            <a:pPr marL="1738224" rtl="0">
              <a:spcBef>
                <a:spcPts val="374"/>
              </a:spcBef>
              <a:spcAft>
                <a:spcPts val="0"/>
              </a:spcAft>
            </a:pPr>
            <a:r>
              <a:rPr lang="en-US" sz="1800" b="0" i="0" u="none" strike="noStrike" dirty="0">
                <a:solidFill>
                  <a:srgbClr val="222222"/>
                </a:solidFill>
                <a:effectLst/>
                <a:latin typeface="Merriweather" panose="00000500000000000000" pitchFamily="2" charset="0"/>
              </a:rPr>
              <a:t>a)Indemnification </a:t>
            </a:r>
            <a:endParaRPr lang="en-US" dirty="0"/>
          </a:p>
          <a:p>
            <a:pPr marL="1738224" rtl="0">
              <a:spcBef>
                <a:spcPts val="374"/>
              </a:spcBef>
              <a:spcAft>
                <a:spcPts val="0"/>
              </a:spcAft>
            </a:pPr>
            <a:r>
              <a:rPr lang="en-US" sz="1800" b="0" i="0" u="none" strike="noStrike" dirty="0">
                <a:solidFill>
                  <a:srgbClr val="222222"/>
                </a:solidFill>
                <a:effectLst/>
                <a:latin typeface="Merriweather" panose="00000500000000000000" pitchFamily="2" charset="0"/>
              </a:rPr>
              <a:t>b) D&amp;O insurance policy </a:t>
            </a:r>
            <a:endParaRPr lang="en-US" dirty="0"/>
          </a:p>
          <a:p>
            <a:pPr marL="1736725" indent="-415925" rtl="0">
              <a:spcBef>
                <a:spcPts val="374"/>
              </a:spcBef>
              <a:spcAft>
                <a:spcPts val="0"/>
              </a:spcAft>
            </a:pPr>
            <a:r>
              <a:rPr lang="en-US" sz="1800" b="0" i="0" u="none" strike="noStrike" dirty="0">
                <a:solidFill>
                  <a:srgbClr val="222222"/>
                </a:solidFill>
                <a:effectLst/>
                <a:latin typeface="Merriweather" panose="00000500000000000000" pitchFamily="2" charset="0"/>
              </a:rPr>
              <a:t>4.Meet with other board members </a:t>
            </a:r>
            <a:endParaRPr lang="en-US" b="0" dirty="0">
              <a:effectLst/>
            </a:endParaRPr>
          </a:p>
          <a:p>
            <a:pPr marL="1291539" rtl="0">
              <a:spcBef>
                <a:spcPts val="374"/>
              </a:spcBef>
              <a:spcAft>
                <a:spcPts val="0"/>
              </a:spcAft>
            </a:pPr>
            <a:r>
              <a:rPr lang="en-US" sz="1800" b="0" i="0" u="none" strike="noStrike" dirty="0">
                <a:solidFill>
                  <a:srgbClr val="222222"/>
                </a:solidFill>
                <a:effectLst/>
                <a:latin typeface="Merriweather" panose="00000500000000000000" pitchFamily="2" charset="0"/>
              </a:rPr>
              <a:t>5.Meet with professional staff </a:t>
            </a:r>
            <a:endParaRPr lang="en-US" dirty="0"/>
          </a:p>
          <a:p>
            <a:pPr marL="1291539" rtl="0">
              <a:spcBef>
                <a:spcPts val="374"/>
              </a:spcBef>
              <a:spcAft>
                <a:spcPts val="0"/>
              </a:spcAft>
            </a:pPr>
            <a:r>
              <a:rPr lang="en-US" sz="1800" b="0" i="0" u="none" strike="noStrike" dirty="0">
                <a:solidFill>
                  <a:srgbClr val="222222"/>
                </a:solidFill>
                <a:effectLst/>
                <a:latin typeface="Merriweather" panose="00000500000000000000" pitchFamily="2" charset="0"/>
              </a:rPr>
              <a:t>6.Ask for one year’s worth of Minutes and Financials </a:t>
            </a:r>
          </a:p>
          <a:p>
            <a:pPr marL="1291539" rtl="0">
              <a:spcBef>
                <a:spcPts val="374"/>
              </a:spcBef>
              <a:spcAft>
                <a:spcPts val="0"/>
              </a:spcAft>
            </a:pPr>
            <a:r>
              <a:rPr lang="en-US" dirty="0">
                <a:solidFill>
                  <a:srgbClr val="222222"/>
                </a:solidFill>
                <a:latin typeface="Merriweather" panose="00000500000000000000" pitchFamily="2" charset="0"/>
              </a:rPr>
              <a:t>    </a:t>
            </a:r>
            <a:r>
              <a:rPr lang="en-US" sz="1800" b="0" i="0" u="none" strike="noStrike" dirty="0">
                <a:solidFill>
                  <a:srgbClr val="222222"/>
                </a:solidFill>
                <a:effectLst/>
                <a:latin typeface="Merriweather" panose="00000500000000000000" pitchFamily="2" charset="0"/>
              </a:rPr>
              <a:t>for your review </a:t>
            </a:r>
            <a:endParaRPr lang="en-US" b="0" dirty="0">
              <a:effectLst/>
            </a:endParaRPr>
          </a:p>
        </p:txBody>
      </p:sp>
    </p:spTree>
    <p:extLst>
      <p:ext uri="{BB962C8B-B14F-4D97-AF65-F5344CB8AC3E}">
        <p14:creationId xmlns:p14="http://schemas.microsoft.com/office/powerpoint/2010/main" val="1570351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B7E5B3-F6B1-4A5C-A942-9728FEC5764C}"/>
              </a:ext>
              <a:ext uri="{C183D7F6-B498-43B3-948B-1728B52AA6E4}">
                <adec:decorative xmlns:adec="http://schemas.microsoft.com/office/drawing/2017/decorative" val="1"/>
              </a:ext>
            </a:extLst>
          </p:cNvPr>
          <p:cNvSpPr/>
          <p:nvPr/>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27">
            <a:extLst>
              <a:ext uri="{FF2B5EF4-FFF2-40B4-BE49-F238E27FC236}">
                <a16:creationId xmlns:a16="http://schemas.microsoft.com/office/drawing/2014/main" id="{29909120-B013-4872-BAFC-11D63AAABDD4}"/>
              </a:ext>
            </a:extLst>
          </p:cNvPr>
          <p:cNvSpPr>
            <a:spLocks noGrp="1"/>
          </p:cNvSpPr>
          <p:nvPr>
            <p:ph sz="quarter" idx="15"/>
          </p:nvPr>
        </p:nvSpPr>
        <p:spPr>
          <a:xfrm>
            <a:off x="664351" y="664518"/>
            <a:ext cx="10569481" cy="5588197"/>
          </a:xfrm>
        </p:spPr>
        <p:txBody>
          <a:bodyPr/>
          <a:lstStyle/>
          <a:p>
            <a:pPr marL="174625" marR="920267" algn="ctr" rtl="0">
              <a:spcBef>
                <a:spcPts val="283"/>
              </a:spcBef>
              <a:spcAft>
                <a:spcPts val="0"/>
              </a:spcAft>
            </a:pPr>
            <a:r>
              <a:rPr lang="en-US" sz="1800" i="0" u="none" strike="noStrike" dirty="0">
                <a:solidFill>
                  <a:srgbClr val="222222"/>
                </a:solidFill>
                <a:effectLst/>
                <a:latin typeface="Merriweather" panose="00000500000000000000" pitchFamily="2" charset="0"/>
              </a:rPr>
              <a:t> </a:t>
            </a:r>
            <a:endParaRPr lang="en-US" sz="2400" dirty="0"/>
          </a:p>
          <a:p>
            <a:pPr marL="818985" rtl="0">
              <a:spcBef>
                <a:spcPts val="283"/>
              </a:spcBef>
              <a:spcAft>
                <a:spcPts val="0"/>
              </a:spcAft>
            </a:pPr>
            <a:endParaRPr lang="en-US" sz="1800" b="0" i="0" u="none" strike="noStrike" dirty="0">
              <a:solidFill>
                <a:srgbClr val="222222"/>
              </a:solidFill>
              <a:effectLst/>
              <a:latin typeface="Merriweather" panose="00000500000000000000" pitchFamily="2" charset="0"/>
            </a:endParaRPr>
          </a:p>
        </p:txBody>
      </p:sp>
      <p:pic>
        <p:nvPicPr>
          <p:cNvPr id="6" name="Picture 5" descr="A picture containing indoor, window, conference room&#10;&#10;Description automatically generated">
            <a:extLst>
              <a:ext uri="{FF2B5EF4-FFF2-40B4-BE49-F238E27FC236}">
                <a16:creationId xmlns:a16="http://schemas.microsoft.com/office/drawing/2014/main" id="{F567D0E8-4189-A95C-6769-8247042C94C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852229" y="638176"/>
            <a:ext cx="3675420" cy="2444154"/>
          </a:xfrm>
          <a:prstGeom prst="rect">
            <a:avLst/>
          </a:prstGeom>
          <a:ln>
            <a:noFill/>
          </a:ln>
          <a:effectLst>
            <a:softEdge rad="112500"/>
          </a:effectLst>
        </p:spPr>
      </p:pic>
      <p:sp>
        <p:nvSpPr>
          <p:cNvPr id="5" name="Slide Number Placeholder 4">
            <a:extLst>
              <a:ext uri="{FF2B5EF4-FFF2-40B4-BE49-F238E27FC236}">
                <a16:creationId xmlns:a16="http://schemas.microsoft.com/office/drawing/2014/main" id="{646665B6-F02E-4FF8-AEBC-BEFA35EAFC6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7</a:t>
            </a:fld>
            <a:endParaRPr lang="en-US" dirty="0"/>
          </a:p>
        </p:txBody>
      </p:sp>
      <p:sp>
        <p:nvSpPr>
          <p:cNvPr id="3" name="TextBox 2">
            <a:extLst>
              <a:ext uri="{FF2B5EF4-FFF2-40B4-BE49-F238E27FC236}">
                <a16:creationId xmlns:a16="http://schemas.microsoft.com/office/drawing/2014/main" id="{F8FC9893-C701-D133-83C6-23310DBFC506}"/>
              </a:ext>
            </a:extLst>
          </p:cNvPr>
          <p:cNvSpPr txBox="1"/>
          <p:nvPr/>
        </p:nvSpPr>
        <p:spPr>
          <a:xfrm>
            <a:off x="638177" y="817903"/>
            <a:ext cx="9768566" cy="4903907"/>
          </a:xfrm>
          <a:prstGeom prst="rect">
            <a:avLst/>
          </a:prstGeom>
          <a:noFill/>
        </p:spPr>
        <p:txBody>
          <a:bodyPr wrap="square">
            <a:spAutoFit/>
          </a:bodyPr>
          <a:lstStyle/>
          <a:p>
            <a:pPr marL="199542" rtl="0">
              <a:spcBef>
                <a:spcPts val="5794"/>
              </a:spcBef>
              <a:spcAft>
                <a:spcPts val="0"/>
              </a:spcAft>
            </a:pPr>
            <a:r>
              <a:rPr lang="en-US" sz="1800" b="1" i="0" u="none" strike="noStrike" dirty="0">
                <a:solidFill>
                  <a:srgbClr val="222222"/>
                </a:solidFill>
                <a:effectLst/>
                <a:latin typeface="Merriweather" panose="00000500000000000000" pitchFamily="2" charset="0"/>
              </a:rPr>
              <a:t>V. Diversity - Why have it on a board of directors? </a:t>
            </a:r>
            <a:endParaRPr lang="en-US" b="1" dirty="0"/>
          </a:p>
          <a:p>
            <a:pPr marL="542442" indent="-342900" rtl="0">
              <a:spcBef>
                <a:spcPts val="5794"/>
              </a:spcBef>
              <a:spcAft>
                <a:spcPts val="0"/>
              </a:spcAft>
              <a:buAutoNum type="alphaUcPeriod"/>
            </a:pPr>
            <a:r>
              <a:rPr lang="en-US" sz="1800" b="0" i="0" u="none" strike="noStrike" dirty="0">
                <a:solidFill>
                  <a:srgbClr val="222222"/>
                </a:solidFill>
                <a:effectLst/>
                <a:latin typeface="Merriweather" panose="00000500000000000000" pitchFamily="2" charset="0"/>
              </a:rPr>
              <a:t>Exceptional nonprofit boards recognize that diversity is essential to an organization's success. They see the correlation between mission, strategy, and board composition and understand that establishing an inclusive organization starts with establishing a diverse and inclusive board. </a:t>
            </a:r>
          </a:p>
          <a:p>
            <a:pPr marL="199542" rtl="0">
              <a:spcBef>
                <a:spcPts val="5794"/>
              </a:spcBef>
              <a:spcAft>
                <a:spcPts val="0"/>
              </a:spcAft>
            </a:pPr>
            <a:r>
              <a:rPr lang="en-US" sz="1800" b="0" i="0" u="none" strike="noStrike" dirty="0">
                <a:solidFill>
                  <a:srgbClr val="222222"/>
                </a:solidFill>
                <a:effectLst/>
                <a:latin typeface="Merriweather" panose="00000500000000000000" pitchFamily="2" charset="0"/>
              </a:rPr>
              <a:t>B. Why: When a nonprofit's board reflects the diversity of the community served, 	the organization will be better able to access resources in the community 	through connections with potential donors and/or collaborative partners 	and policy makers. </a:t>
            </a:r>
            <a:br>
              <a:rPr lang="en-US" dirty="0"/>
            </a:br>
            <a:endParaRPr lang="en-US" b="0" dirty="0">
              <a:effectLst/>
            </a:endParaRPr>
          </a:p>
          <a:p>
            <a:br>
              <a:rPr lang="en-US" dirty="0"/>
            </a:br>
            <a:endParaRPr lang="en-US" b="0" dirty="0">
              <a:effectLst/>
            </a:endParaRPr>
          </a:p>
        </p:txBody>
      </p:sp>
    </p:spTree>
    <p:extLst>
      <p:ext uri="{BB962C8B-B14F-4D97-AF65-F5344CB8AC3E}">
        <p14:creationId xmlns:p14="http://schemas.microsoft.com/office/powerpoint/2010/main" val="3254234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B7E5B3-F6B1-4A5C-A942-9728FEC5764C}"/>
              </a:ext>
              <a:ext uri="{C183D7F6-B498-43B3-948B-1728B52AA6E4}">
                <adec:decorative xmlns:adec="http://schemas.microsoft.com/office/drawing/2017/decorative" val="1"/>
              </a:ext>
            </a:extLst>
          </p:cNvPr>
          <p:cNvSpPr/>
          <p:nvPr/>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27">
            <a:extLst>
              <a:ext uri="{FF2B5EF4-FFF2-40B4-BE49-F238E27FC236}">
                <a16:creationId xmlns:a16="http://schemas.microsoft.com/office/drawing/2014/main" id="{29909120-B013-4872-BAFC-11D63AAABDD4}"/>
              </a:ext>
            </a:extLst>
          </p:cNvPr>
          <p:cNvSpPr>
            <a:spLocks noGrp="1"/>
          </p:cNvSpPr>
          <p:nvPr>
            <p:ph sz="quarter" idx="15"/>
          </p:nvPr>
        </p:nvSpPr>
        <p:spPr>
          <a:xfrm>
            <a:off x="664351" y="664518"/>
            <a:ext cx="10569481" cy="5588197"/>
          </a:xfrm>
        </p:spPr>
        <p:txBody>
          <a:bodyPr/>
          <a:lstStyle/>
          <a:p>
            <a:pPr marL="174625" marR="920267" algn="ctr" rtl="0">
              <a:spcBef>
                <a:spcPts val="283"/>
              </a:spcBef>
              <a:spcAft>
                <a:spcPts val="0"/>
              </a:spcAft>
            </a:pPr>
            <a:r>
              <a:rPr lang="en-US" sz="1800" i="0" u="none" strike="noStrike" dirty="0">
                <a:solidFill>
                  <a:srgbClr val="222222"/>
                </a:solidFill>
                <a:effectLst/>
                <a:latin typeface="Merriweather" panose="00000500000000000000" pitchFamily="2" charset="0"/>
              </a:rPr>
              <a:t> </a:t>
            </a:r>
            <a:endParaRPr lang="en-US" sz="2400" dirty="0"/>
          </a:p>
          <a:p>
            <a:pPr marL="818985" rtl="0">
              <a:spcBef>
                <a:spcPts val="283"/>
              </a:spcBef>
              <a:spcAft>
                <a:spcPts val="0"/>
              </a:spcAft>
            </a:pPr>
            <a:endParaRPr lang="en-US" sz="1800" b="0" i="0" u="none" strike="noStrike" dirty="0">
              <a:solidFill>
                <a:srgbClr val="222222"/>
              </a:solidFill>
              <a:effectLst/>
              <a:latin typeface="Merriweather" panose="00000500000000000000" pitchFamily="2" charset="0"/>
            </a:endParaRPr>
          </a:p>
        </p:txBody>
      </p:sp>
      <p:pic>
        <p:nvPicPr>
          <p:cNvPr id="6" name="Picture 5" descr="A picture containing indoor, window, conference room&#10;&#10;Description automatically generated">
            <a:extLst>
              <a:ext uri="{FF2B5EF4-FFF2-40B4-BE49-F238E27FC236}">
                <a16:creationId xmlns:a16="http://schemas.microsoft.com/office/drawing/2014/main" id="{F567D0E8-4189-A95C-6769-8247042C94C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852229" y="638176"/>
            <a:ext cx="3675420" cy="2444154"/>
          </a:xfrm>
          <a:prstGeom prst="rect">
            <a:avLst/>
          </a:prstGeom>
          <a:ln>
            <a:noFill/>
          </a:ln>
          <a:effectLst>
            <a:softEdge rad="112500"/>
          </a:effectLst>
        </p:spPr>
      </p:pic>
      <p:sp>
        <p:nvSpPr>
          <p:cNvPr id="5" name="Slide Number Placeholder 4">
            <a:extLst>
              <a:ext uri="{FF2B5EF4-FFF2-40B4-BE49-F238E27FC236}">
                <a16:creationId xmlns:a16="http://schemas.microsoft.com/office/drawing/2014/main" id="{646665B6-F02E-4FF8-AEBC-BEFA35EAFC6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8</a:t>
            </a:fld>
            <a:endParaRPr lang="en-US" dirty="0"/>
          </a:p>
        </p:txBody>
      </p:sp>
      <p:sp>
        <p:nvSpPr>
          <p:cNvPr id="3" name="TextBox 2">
            <a:extLst>
              <a:ext uri="{FF2B5EF4-FFF2-40B4-BE49-F238E27FC236}">
                <a16:creationId xmlns:a16="http://schemas.microsoft.com/office/drawing/2014/main" id="{F8FC9893-C701-D133-83C6-23310DBFC506}"/>
              </a:ext>
            </a:extLst>
          </p:cNvPr>
          <p:cNvSpPr txBox="1"/>
          <p:nvPr/>
        </p:nvSpPr>
        <p:spPr>
          <a:xfrm>
            <a:off x="170190" y="1172072"/>
            <a:ext cx="8624792" cy="3924151"/>
          </a:xfrm>
          <a:prstGeom prst="rect">
            <a:avLst/>
          </a:prstGeom>
          <a:noFill/>
        </p:spPr>
        <p:txBody>
          <a:bodyPr wrap="square">
            <a:spAutoFit/>
          </a:bodyPr>
          <a:lstStyle/>
          <a:p>
            <a:pPr marL="465138" marR="210477" rtl="0">
              <a:spcBef>
                <a:spcPts val="283"/>
              </a:spcBef>
              <a:spcAft>
                <a:spcPts val="0"/>
              </a:spcAft>
            </a:pPr>
            <a:r>
              <a:rPr lang="en-US" sz="1800" b="0" i="0" u="none" strike="noStrike" dirty="0">
                <a:solidFill>
                  <a:srgbClr val="222222"/>
                </a:solidFill>
                <a:effectLst/>
                <a:latin typeface="Merriweather" panose="00000500000000000000" pitchFamily="2" charset="0"/>
              </a:rPr>
              <a:t>2. A diverse board will improve the nonprofit's ability to </a:t>
            </a:r>
          </a:p>
          <a:p>
            <a:pPr marL="682625" marR="210477" rtl="0">
              <a:spcBef>
                <a:spcPts val="283"/>
              </a:spcBef>
              <a:spcAft>
                <a:spcPts val="0"/>
              </a:spcAft>
            </a:pPr>
            <a:r>
              <a:rPr lang="en-US" sz="1800" b="0" i="0" u="none" strike="noStrike" dirty="0">
                <a:solidFill>
                  <a:srgbClr val="222222"/>
                </a:solidFill>
                <a:effectLst/>
                <a:latin typeface="Merriweather" panose="00000500000000000000" pitchFamily="2" charset="0"/>
              </a:rPr>
              <a:t>respond to external influences that are changing the </a:t>
            </a:r>
          </a:p>
          <a:p>
            <a:pPr marL="682625" marR="210477" rtl="0">
              <a:spcBef>
                <a:spcPts val="283"/>
              </a:spcBef>
              <a:spcAft>
                <a:spcPts val="0"/>
              </a:spcAft>
            </a:pPr>
            <a:r>
              <a:rPr lang="en-US" sz="1800" b="0" i="0" u="none" strike="noStrike" dirty="0">
                <a:solidFill>
                  <a:srgbClr val="222222"/>
                </a:solidFill>
                <a:effectLst/>
                <a:latin typeface="Merriweather" panose="00000500000000000000" pitchFamily="2" charset="0"/>
              </a:rPr>
              <a:t>environment for those served and in which it is working. </a:t>
            </a:r>
          </a:p>
          <a:p>
            <a:pPr marL="682625" marR="210477" rtl="0">
              <a:spcBef>
                <a:spcPts val="283"/>
              </a:spcBef>
              <a:spcAft>
                <a:spcPts val="0"/>
              </a:spcAft>
            </a:pPr>
            <a:endParaRPr lang="en-US" b="0" dirty="0">
              <a:effectLst/>
            </a:endParaRPr>
          </a:p>
          <a:p>
            <a:pPr marR="410261" defTabSz="973138" rtl="0">
              <a:spcBef>
                <a:spcPts val="283"/>
              </a:spcBef>
              <a:spcAft>
                <a:spcPts val="0"/>
              </a:spcAft>
              <a:tabLst>
                <a:tab pos="739775" algn="l"/>
              </a:tabLst>
            </a:pPr>
            <a:r>
              <a:rPr lang="en-US" dirty="0">
                <a:solidFill>
                  <a:srgbClr val="222222"/>
                </a:solidFill>
                <a:latin typeface="Merriweather" panose="00000500000000000000" pitchFamily="2" charset="0"/>
              </a:rPr>
              <a:t>         </a:t>
            </a:r>
            <a:r>
              <a:rPr lang="en-US" sz="1800" b="0" i="0" u="none" strike="noStrike" dirty="0">
                <a:solidFill>
                  <a:srgbClr val="222222"/>
                </a:solidFill>
                <a:effectLst/>
                <a:latin typeface="Merriweather" panose="00000500000000000000" pitchFamily="2" charset="0"/>
              </a:rPr>
              <a:t>3. Better decision-making: When a nonprofit board is facing a    	major decision, diverse perspectives on the board are better 	qualified to identify the full range of opportunities and risks. </a:t>
            </a:r>
          </a:p>
          <a:p>
            <a:pPr marR="410261" defTabSz="973138" rtl="0">
              <a:spcBef>
                <a:spcPts val="283"/>
              </a:spcBef>
              <a:spcAft>
                <a:spcPts val="0"/>
              </a:spcAft>
              <a:tabLst>
                <a:tab pos="739775" algn="l"/>
              </a:tabLst>
            </a:pPr>
            <a:endParaRPr lang="en-US" b="0" dirty="0">
              <a:effectLst/>
            </a:endParaRPr>
          </a:p>
          <a:p>
            <a:pPr marL="739775" marR="217107" indent="-274638" rtl="0">
              <a:spcBef>
                <a:spcPts val="283"/>
              </a:spcBef>
              <a:spcAft>
                <a:spcPts val="0"/>
              </a:spcAft>
            </a:pPr>
            <a:r>
              <a:rPr lang="en-US" sz="1800" b="0" i="0" u="none" strike="noStrike" dirty="0">
                <a:solidFill>
                  <a:srgbClr val="222222"/>
                </a:solidFill>
                <a:effectLst/>
                <a:latin typeface="Merriweather" panose="00000500000000000000" pitchFamily="2" charset="0"/>
              </a:rPr>
              <a:t> 4. Boards that are not diverse risk becoming stagnant: if all the   board members travel in the same social circle, identifying and cultivating new board members will be a constant challenge. </a:t>
            </a:r>
            <a:endParaRPr lang="en-US" b="0" dirty="0">
              <a:effectLst/>
            </a:endParaRPr>
          </a:p>
          <a:p>
            <a:br>
              <a:rPr lang="en-US" dirty="0"/>
            </a:br>
            <a:endParaRPr lang="en-US" b="0" dirty="0">
              <a:effectLst/>
            </a:endParaRPr>
          </a:p>
        </p:txBody>
      </p:sp>
    </p:spTree>
    <p:extLst>
      <p:ext uri="{BB962C8B-B14F-4D97-AF65-F5344CB8AC3E}">
        <p14:creationId xmlns:p14="http://schemas.microsoft.com/office/powerpoint/2010/main" val="3126229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B7E5B3-F6B1-4A5C-A942-9728FEC5764C}"/>
              </a:ext>
              <a:ext uri="{C183D7F6-B498-43B3-948B-1728B52AA6E4}">
                <adec:decorative xmlns:adec="http://schemas.microsoft.com/office/drawing/2017/decorative" val="1"/>
              </a:ext>
            </a:extLst>
          </p:cNvPr>
          <p:cNvSpPr/>
          <p:nvPr/>
        </p:nvSpPr>
        <p:spPr>
          <a:xfrm>
            <a:off x="638177" y="631627"/>
            <a:ext cx="10915645" cy="558819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Content Placeholder 27">
            <a:extLst>
              <a:ext uri="{FF2B5EF4-FFF2-40B4-BE49-F238E27FC236}">
                <a16:creationId xmlns:a16="http://schemas.microsoft.com/office/drawing/2014/main" id="{29909120-B013-4872-BAFC-11D63AAABDD4}"/>
              </a:ext>
            </a:extLst>
          </p:cNvPr>
          <p:cNvSpPr>
            <a:spLocks noGrp="1"/>
          </p:cNvSpPr>
          <p:nvPr>
            <p:ph sz="quarter" idx="15"/>
          </p:nvPr>
        </p:nvSpPr>
        <p:spPr>
          <a:xfrm>
            <a:off x="664351" y="664518"/>
            <a:ext cx="10569481" cy="5588197"/>
          </a:xfrm>
        </p:spPr>
        <p:txBody>
          <a:bodyPr/>
          <a:lstStyle/>
          <a:p>
            <a:pPr marL="174625" marR="920267" algn="ctr" rtl="0">
              <a:spcBef>
                <a:spcPts val="283"/>
              </a:spcBef>
              <a:spcAft>
                <a:spcPts val="0"/>
              </a:spcAft>
            </a:pPr>
            <a:r>
              <a:rPr lang="en-US" sz="1800" i="0" u="none" strike="noStrike" dirty="0">
                <a:solidFill>
                  <a:srgbClr val="222222"/>
                </a:solidFill>
                <a:effectLst/>
                <a:latin typeface="Merriweather" panose="00000500000000000000" pitchFamily="2" charset="0"/>
              </a:rPr>
              <a:t> </a:t>
            </a:r>
            <a:endParaRPr lang="en-US" sz="2400" dirty="0"/>
          </a:p>
          <a:p>
            <a:pPr marL="818985" rtl="0">
              <a:spcBef>
                <a:spcPts val="283"/>
              </a:spcBef>
              <a:spcAft>
                <a:spcPts val="0"/>
              </a:spcAft>
            </a:pPr>
            <a:endParaRPr lang="en-US" sz="1800" b="0" i="0" u="none" strike="noStrike" dirty="0">
              <a:solidFill>
                <a:srgbClr val="222222"/>
              </a:solidFill>
              <a:effectLst/>
              <a:latin typeface="Merriweather" panose="00000500000000000000" pitchFamily="2" charset="0"/>
            </a:endParaRPr>
          </a:p>
        </p:txBody>
      </p:sp>
      <p:pic>
        <p:nvPicPr>
          <p:cNvPr id="6" name="Picture 5" descr="A picture containing indoor, window, conference room&#10;&#10;Description automatically generated">
            <a:extLst>
              <a:ext uri="{FF2B5EF4-FFF2-40B4-BE49-F238E27FC236}">
                <a16:creationId xmlns:a16="http://schemas.microsoft.com/office/drawing/2014/main" id="{F567D0E8-4189-A95C-6769-8247042C94C6}"/>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852229" y="638176"/>
            <a:ext cx="3675420" cy="2444154"/>
          </a:xfrm>
          <a:prstGeom prst="rect">
            <a:avLst/>
          </a:prstGeom>
          <a:ln>
            <a:noFill/>
          </a:ln>
          <a:effectLst>
            <a:softEdge rad="112500"/>
          </a:effectLst>
        </p:spPr>
      </p:pic>
      <p:sp>
        <p:nvSpPr>
          <p:cNvPr id="5" name="Slide Number Placeholder 4">
            <a:extLst>
              <a:ext uri="{FF2B5EF4-FFF2-40B4-BE49-F238E27FC236}">
                <a16:creationId xmlns:a16="http://schemas.microsoft.com/office/drawing/2014/main" id="{646665B6-F02E-4FF8-AEBC-BEFA35EAFC65}"/>
              </a:ext>
            </a:extLst>
          </p:cNvPr>
          <p:cNvSpPr>
            <a:spLocks noGrp="1"/>
          </p:cNvSpPr>
          <p:nvPr>
            <p:ph type="sldNum" sz="quarter" idx="12"/>
          </p:nvPr>
        </p:nvSpPr>
        <p:spPr>
          <a:xfrm>
            <a:off x="8610600" y="6356350"/>
            <a:ext cx="2743200" cy="365125"/>
          </a:xfrm>
        </p:spPr>
        <p:txBody>
          <a:bodyPr/>
          <a:lstStyle/>
          <a:p>
            <a:fld id="{18D65601-5AE2-46FC-B138-694DDD2B510D}" type="slidenum">
              <a:rPr lang="en-US" smtClean="0"/>
              <a:pPr/>
              <a:t>9</a:t>
            </a:fld>
            <a:endParaRPr lang="en-US" dirty="0"/>
          </a:p>
        </p:txBody>
      </p:sp>
      <p:sp>
        <p:nvSpPr>
          <p:cNvPr id="3" name="TextBox 2">
            <a:extLst>
              <a:ext uri="{FF2B5EF4-FFF2-40B4-BE49-F238E27FC236}">
                <a16:creationId xmlns:a16="http://schemas.microsoft.com/office/drawing/2014/main" id="{F8FC9893-C701-D133-83C6-23310DBFC506}"/>
              </a:ext>
            </a:extLst>
          </p:cNvPr>
          <p:cNvSpPr txBox="1"/>
          <p:nvPr/>
        </p:nvSpPr>
        <p:spPr>
          <a:xfrm>
            <a:off x="1157513" y="1192660"/>
            <a:ext cx="8824687" cy="4052391"/>
          </a:xfrm>
          <a:prstGeom prst="rect">
            <a:avLst/>
          </a:prstGeom>
          <a:noFill/>
        </p:spPr>
        <p:txBody>
          <a:bodyPr wrap="square">
            <a:spAutoFit/>
          </a:bodyPr>
          <a:lstStyle/>
          <a:p>
            <a:pPr marL="133020" rtl="0">
              <a:spcBef>
                <a:spcPts val="83"/>
              </a:spcBef>
              <a:spcAft>
                <a:spcPts val="0"/>
              </a:spcAft>
            </a:pPr>
            <a:r>
              <a:rPr lang="en-US" sz="1800" b="1" i="0" u="none" strike="noStrike" dirty="0">
                <a:solidFill>
                  <a:srgbClr val="222222"/>
                </a:solidFill>
                <a:effectLst/>
                <a:latin typeface="Merriweather" panose="00000500000000000000" pitchFamily="2" charset="0"/>
              </a:rPr>
              <a:t>VI. Leadership Through Connecting </a:t>
            </a:r>
          </a:p>
          <a:p>
            <a:pPr marL="133020" rtl="0">
              <a:spcBef>
                <a:spcPts val="83"/>
              </a:spcBef>
              <a:spcAft>
                <a:spcPts val="0"/>
              </a:spcAft>
            </a:pPr>
            <a:endParaRPr lang="en-US" b="1" dirty="0">
              <a:effectLst/>
            </a:endParaRPr>
          </a:p>
          <a:p>
            <a:pPr marL="342900" indent="-342900" rtl="0">
              <a:spcBef>
                <a:spcPts val="283"/>
              </a:spcBef>
              <a:spcAft>
                <a:spcPts val="0"/>
              </a:spcAft>
              <a:buAutoNum type="alphaUcPeriod"/>
            </a:pPr>
            <a:r>
              <a:rPr lang="en-US" sz="1800" i="0" u="none" strike="noStrike" dirty="0">
                <a:solidFill>
                  <a:srgbClr val="222222"/>
                </a:solidFill>
                <a:effectLst/>
                <a:latin typeface="Merriweather" panose="00000500000000000000" pitchFamily="2" charset="0"/>
              </a:rPr>
              <a:t>Transition being connected to </a:t>
            </a:r>
            <a:r>
              <a:rPr lang="en-US" sz="1800" b="0" i="0" u="none" strike="noStrike" dirty="0">
                <a:solidFill>
                  <a:srgbClr val="222222"/>
                </a:solidFill>
                <a:effectLst/>
                <a:latin typeface="Merriweather" panose="00000500000000000000" pitchFamily="2" charset="0"/>
              </a:rPr>
              <a:t>being the connector - </a:t>
            </a:r>
          </a:p>
          <a:p>
            <a:pPr rtl="0">
              <a:spcBef>
                <a:spcPts val="283"/>
              </a:spcBef>
              <a:spcAft>
                <a:spcPts val="0"/>
              </a:spcAft>
            </a:pPr>
            <a:endParaRPr lang="en-US" b="0" dirty="0">
              <a:effectLst/>
            </a:endParaRPr>
          </a:p>
          <a:p>
            <a:pPr marR="771373" rtl="0">
              <a:spcBef>
                <a:spcPts val="283"/>
              </a:spcBef>
              <a:spcAft>
                <a:spcPts val="0"/>
              </a:spcAft>
            </a:pPr>
            <a:r>
              <a:rPr lang="en-US" sz="1800" b="0" i="0" u="none" strike="noStrike" dirty="0">
                <a:solidFill>
                  <a:srgbClr val="222222"/>
                </a:solidFill>
                <a:effectLst/>
                <a:latin typeface="Merriweather" panose="00000500000000000000" pitchFamily="2" charset="0"/>
              </a:rPr>
              <a:t>1. Being the connector is  a form of leadership </a:t>
            </a:r>
            <a:endParaRPr lang="en-US" b="0" dirty="0">
              <a:effectLst/>
            </a:endParaRPr>
          </a:p>
          <a:p>
            <a:pPr rtl="0">
              <a:spcBef>
                <a:spcPts val="283"/>
              </a:spcBef>
              <a:spcAft>
                <a:spcPts val="0"/>
              </a:spcAft>
            </a:pPr>
            <a:r>
              <a:rPr lang="en-US" sz="1800" b="0" i="0" u="none" strike="noStrike" dirty="0">
                <a:solidFill>
                  <a:srgbClr val="222222"/>
                </a:solidFill>
                <a:effectLst/>
                <a:latin typeface="Merriweather" panose="00000500000000000000" pitchFamily="2" charset="0"/>
              </a:rPr>
              <a:t>2. Boards are great for making this happen </a:t>
            </a:r>
            <a:endParaRPr lang="en-US" b="0" dirty="0">
              <a:effectLst/>
            </a:endParaRPr>
          </a:p>
          <a:p>
            <a:pPr marR="513753" indent="66510" rtl="0">
              <a:spcBef>
                <a:spcPts val="283"/>
              </a:spcBef>
              <a:spcAft>
                <a:spcPts val="0"/>
              </a:spcAft>
            </a:pPr>
            <a:endParaRPr lang="en-US" sz="1800" b="0" i="0" u="none" strike="noStrike" dirty="0">
              <a:solidFill>
                <a:srgbClr val="222222"/>
              </a:solidFill>
              <a:effectLst/>
              <a:latin typeface="Merriweather" panose="00000500000000000000" pitchFamily="2" charset="0"/>
            </a:endParaRPr>
          </a:p>
          <a:p>
            <a:pPr marR="513753" indent="66510" rtl="0">
              <a:spcBef>
                <a:spcPts val="283"/>
              </a:spcBef>
              <a:spcAft>
                <a:spcPts val="0"/>
              </a:spcAft>
            </a:pPr>
            <a:r>
              <a:rPr lang="en-US" sz="1800" b="1" i="0" u="none" strike="noStrike" dirty="0">
                <a:solidFill>
                  <a:srgbClr val="222222"/>
                </a:solidFill>
                <a:effectLst/>
                <a:latin typeface="Merriweather" panose="00000500000000000000" pitchFamily="2" charset="0"/>
              </a:rPr>
              <a:t>VII. Ethical Leadership - Ethics Class - Public &amp; Moral Ownership </a:t>
            </a:r>
          </a:p>
          <a:p>
            <a:pPr marR="513753" indent="66510" rtl="0">
              <a:spcBef>
                <a:spcPts val="283"/>
              </a:spcBef>
              <a:spcAft>
                <a:spcPts val="0"/>
              </a:spcAft>
            </a:pPr>
            <a:endParaRPr lang="en-US" b="1" dirty="0">
              <a:solidFill>
                <a:srgbClr val="222222"/>
              </a:solidFill>
              <a:latin typeface="Merriweather" panose="00000500000000000000" pitchFamily="2" charset="0"/>
            </a:endParaRPr>
          </a:p>
          <a:p>
            <a:pPr marR="513753" indent="66510" rtl="0">
              <a:spcBef>
                <a:spcPts val="283"/>
              </a:spcBef>
              <a:spcAft>
                <a:spcPts val="0"/>
              </a:spcAft>
            </a:pPr>
            <a:endParaRPr lang="en-US" sz="1800" b="1" i="0" u="none" strike="noStrike" dirty="0">
              <a:solidFill>
                <a:srgbClr val="222222"/>
              </a:solidFill>
              <a:effectLst/>
              <a:latin typeface="Merriweather" panose="00000500000000000000" pitchFamily="2" charset="0"/>
            </a:endParaRPr>
          </a:p>
          <a:p>
            <a:pPr marR="513753" indent="66510" rtl="0">
              <a:spcBef>
                <a:spcPts val="283"/>
              </a:spcBef>
              <a:spcAft>
                <a:spcPts val="0"/>
              </a:spcAft>
            </a:pPr>
            <a:endParaRPr lang="en-US" b="1" dirty="0">
              <a:solidFill>
                <a:srgbClr val="222222"/>
              </a:solidFill>
              <a:latin typeface="Merriweather" panose="00000500000000000000" pitchFamily="2" charset="0"/>
            </a:endParaRPr>
          </a:p>
          <a:p>
            <a:br>
              <a:rPr lang="en-US" dirty="0"/>
            </a:br>
            <a:endParaRPr lang="en-US" b="0" dirty="0">
              <a:effectLst/>
            </a:endParaRPr>
          </a:p>
        </p:txBody>
      </p:sp>
    </p:spTree>
    <p:extLst>
      <p:ext uri="{BB962C8B-B14F-4D97-AF65-F5344CB8AC3E}">
        <p14:creationId xmlns:p14="http://schemas.microsoft.com/office/powerpoint/2010/main" val="241921660"/>
      </p:ext>
    </p:extLst>
  </p:cSld>
  <p:clrMapOvr>
    <a:masterClrMapping/>
  </p:clrMapOvr>
</p:sld>
</file>

<file path=ppt/theme/theme1.xml><?xml version="1.0" encoding="utf-8"?>
<a:theme xmlns:a="http://schemas.openxmlformats.org/drawingml/2006/main" name="Office Theme">
  <a:themeElements>
    <a:clrScheme name="Custom 23">
      <a:dk1>
        <a:sysClr val="windowText" lastClr="000000"/>
      </a:dk1>
      <a:lt1>
        <a:sysClr val="window" lastClr="FFFFFF"/>
      </a:lt1>
      <a:dk2>
        <a:srgbClr val="44546A"/>
      </a:dk2>
      <a:lt2>
        <a:srgbClr val="E7E6E6"/>
      </a:lt2>
      <a:accent1>
        <a:srgbClr val="58696B"/>
      </a:accent1>
      <a:accent2>
        <a:srgbClr val="95B8BF"/>
      </a:accent2>
      <a:accent3>
        <a:srgbClr val="BFD4D9"/>
      </a:accent3>
      <a:accent4>
        <a:srgbClr val="5B4839"/>
      </a:accent4>
      <a:accent5>
        <a:srgbClr val="C3A398"/>
      </a:accent5>
      <a:accent6>
        <a:srgbClr val="CA553E"/>
      </a:accent6>
      <a:hlink>
        <a:srgbClr val="0563C1"/>
      </a:hlink>
      <a:folHlink>
        <a:srgbClr val="954F72"/>
      </a:folHlink>
    </a:clrScheme>
    <a:fontScheme name="Custom 30">
      <a:majorFont>
        <a:latin typeface="Tisa Offc Serif Pro"/>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a:solidFill>
            <a:schemeClr val="accent5">
              <a:lumMod val="20000"/>
              <a:lumOff val="80000"/>
            </a:schemeClr>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Modern Conference PPT_TM78544816_Win32_JC_v2.potx" id="{35CB27CA-E61E-4531-88B2-D5572B8A3A01}" vid="{854ED03E-8373-4C81-B2CB-0118884FF5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CAC34B31-7353-4357-814E-0E5916A110F2}">
  <ds:schemaRefs>
    <ds:schemaRef ds:uri="http://schemas.microsoft.com/sharepoint/v3/contenttype/forms"/>
  </ds:schemaRefs>
</ds:datastoreItem>
</file>

<file path=customXml/itemProps2.xml><?xml version="1.0" encoding="utf-8"?>
<ds:datastoreItem xmlns:ds="http://schemas.openxmlformats.org/officeDocument/2006/customXml" ds:itemID="{11DE3569-F02A-48B1-8F6E-F11E8BF870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59B3369-3F0F-499C-9EE7-8EC46B6E8A79}">
  <ds:schemaRefs>
    <ds:schemaRef ds:uri="http://purl.org/dc/term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230e9df3-be65-4c73-a93b-d1236ebd677e"/>
    <ds:schemaRef ds:uri="http://schemas.microsoft.com/sharepoint/v3"/>
    <ds:schemaRef ds:uri="16c05727-aa75-4e4a-9b5f-8a80a1165891"/>
    <ds:schemaRef ds:uri="71af3243-3dd4-4a8d-8c0d-dd76da1f02a5"/>
    <ds:schemaRef ds:uri="http://www.w3.org/XML/1998/namespac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{903DE628-1E1B-4375-80DB-D8CFECBC23C1}tf78544816_win32</Template>
  <TotalTime>1236</TotalTime>
  <Words>805</Words>
  <Application>Microsoft Office PowerPoint</Application>
  <PresentationFormat>Widescreen</PresentationFormat>
  <Paragraphs>116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Merriweather</vt:lpstr>
      <vt:lpstr>Tisa Offc Serif Pro</vt:lpstr>
      <vt:lpstr>Univers Light</vt:lpstr>
      <vt:lpstr>Univers LT Std 45 Light</vt:lpstr>
      <vt:lpstr>Office Theme</vt:lpstr>
      <vt:lpstr>Responsible Boardsmanship</vt:lpstr>
      <vt:lpstr>RESPONSIBLE BOARDMANSHIP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Responsible Boardmanship</dc:title>
  <dc:creator>Denise Jones</dc:creator>
  <cp:lastModifiedBy>Venango</cp:lastModifiedBy>
  <cp:revision>9</cp:revision>
  <cp:lastPrinted>2023-01-10T15:55:43Z</cp:lastPrinted>
  <dcterms:created xsi:type="dcterms:W3CDTF">2023-01-09T02:58:12Z</dcterms:created>
  <dcterms:modified xsi:type="dcterms:W3CDTF">2023-01-10T16:15:04Z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ediaServiceImageTags">
    <vt:lpwstr/>
  </property>
</Properties>
</file>